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7" r:id="rId5"/>
    <p:sldId id="342" r:id="rId6"/>
    <p:sldId id="311" r:id="rId7"/>
    <p:sldId id="339" r:id="rId8"/>
    <p:sldId id="340" r:id="rId9"/>
    <p:sldId id="341" r:id="rId10"/>
    <p:sldId id="343" r:id="rId11"/>
    <p:sldId id="346" r:id="rId12"/>
    <p:sldId id="344" r:id="rId13"/>
    <p:sldId id="347" r:id="rId14"/>
    <p:sldId id="349" r:id="rId15"/>
    <p:sldId id="348" r:id="rId16"/>
    <p:sldId id="345" r:id="rId17"/>
    <p:sldId id="350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000000"/>
    <a:srgbClr val="F8A579"/>
    <a:srgbClr val="0070C0"/>
    <a:srgbClr val="E95A0D"/>
    <a:srgbClr val="E5DACF"/>
    <a:srgbClr val="FEF3ED"/>
    <a:srgbClr val="637700"/>
    <a:srgbClr val="505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74"/>
    <p:restoredTop sz="94674"/>
  </p:normalViewPr>
  <p:slideViewPr>
    <p:cSldViewPr snapToGrid="0">
      <p:cViewPr varScale="1">
        <p:scale>
          <a:sx n="183" d="100"/>
          <a:sy n="183" d="100"/>
        </p:scale>
        <p:origin x="1552" y="19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aj Kunjar" userId="a8833bcf-9c68-4fe3-aabe-d445377468d1" providerId="ADAL" clId="{1DBC61A7-1E99-9442-8635-38AB2DD8AB3E}"/>
    <pc:docChg chg="undo custSel modSld">
      <pc:chgData name="Sharaj Kunjar" userId="a8833bcf-9c68-4fe3-aabe-d445377468d1" providerId="ADAL" clId="{1DBC61A7-1E99-9442-8635-38AB2DD8AB3E}" dt="2024-09-04T17:14:30.100" v="5" actId="1076"/>
      <pc:docMkLst>
        <pc:docMk/>
      </pc:docMkLst>
      <pc:sldChg chg="modSp mod">
        <pc:chgData name="Sharaj Kunjar" userId="a8833bcf-9c68-4fe3-aabe-d445377468d1" providerId="ADAL" clId="{1DBC61A7-1E99-9442-8635-38AB2DD8AB3E}" dt="2024-09-04T17:14:30.100" v="5" actId="1076"/>
        <pc:sldMkLst>
          <pc:docMk/>
          <pc:sldMk cId="836706593" sldId="339"/>
        </pc:sldMkLst>
        <pc:spChg chg="mod">
          <ac:chgData name="Sharaj Kunjar" userId="a8833bcf-9c68-4fe3-aabe-d445377468d1" providerId="ADAL" clId="{1DBC61A7-1E99-9442-8635-38AB2DD8AB3E}" dt="2024-09-04T17:14:29.234" v="4" actId="1076"/>
          <ac:spMkLst>
            <pc:docMk/>
            <pc:sldMk cId="836706593" sldId="339"/>
            <ac:spMk id="3" creationId="{2BC0B802-9C28-E46D-3520-29FA5C708C8E}"/>
          </ac:spMkLst>
        </pc:spChg>
        <pc:spChg chg="mod">
          <ac:chgData name="Sharaj Kunjar" userId="a8833bcf-9c68-4fe3-aabe-d445377468d1" providerId="ADAL" clId="{1DBC61A7-1E99-9442-8635-38AB2DD8AB3E}" dt="2024-09-04T17:14:30.100" v="5" actId="1076"/>
          <ac:spMkLst>
            <pc:docMk/>
            <pc:sldMk cId="836706593" sldId="339"/>
            <ac:spMk id="5" creationId="{606ABCF4-5116-1089-5FBB-82CEE83261E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9/4/24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2165-AECD-AC0B-0A46-19E82DC2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0EBC2-FFC3-2482-86CA-A129EAAAB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704D6B-CA75-C920-89B4-EA8B79E6D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BFD7-3F26-AFD4-F030-DBE1AE11C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559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9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089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099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613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172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875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51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92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274693" y="2241466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924" y="914400"/>
            <a:ext cx="10360152" cy="5029200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DED03D-D59E-9759-7C84-A95B5D8AC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355081"/>
            <a:ext cx="278239" cy="42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423648" y="-93866"/>
            <a:ext cx="1698615" cy="1838087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938933" y="6327754"/>
            <a:ext cx="4148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2816352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7800" y="2039111"/>
            <a:ext cx="6949440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B0F4867-5345-BF6B-3402-DEEC3D2DDF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1"/>
            <a:ext cx="6729984" cy="3840480"/>
          </a:xfrm>
        </p:spPr>
        <p:txBody>
          <a:bodyPr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2000" cap="all" baseline="0"/>
            </a:lvl1pPr>
            <a:lvl2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20574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693A8C2-EDAB-3C2B-00D3-3B9F9D64AC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3472" y="2039111"/>
            <a:ext cx="3163824" cy="38404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E52DCD-6B80-A17A-B12C-76D628BAF30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ADEA8BB-3550-ABDA-99A6-455084D5D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3271424"/>
            <a:ext cx="12192000" cy="3586577"/>
          </a:xfrm>
          <a:custGeom>
            <a:avLst/>
            <a:gdLst>
              <a:gd name="connsiteX0" fmla="*/ 1849560 w 12192000"/>
              <a:gd name="connsiteY0" fmla="*/ 803 h 3586577"/>
              <a:gd name="connsiteX1" fmla="*/ 2779308 w 12192000"/>
              <a:gd name="connsiteY1" fmla="*/ 191654 h 3586577"/>
              <a:gd name="connsiteX2" fmla="*/ 3529993 w 12192000"/>
              <a:gd name="connsiteY2" fmla="*/ 614650 h 3586577"/>
              <a:gd name="connsiteX3" fmla="*/ 5271921 w 12192000"/>
              <a:gd name="connsiteY3" fmla="*/ 1300408 h 3586577"/>
              <a:gd name="connsiteX4" fmla="*/ 6940105 w 12192000"/>
              <a:gd name="connsiteY4" fmla="*/ 1192018 h 3586577"/>
              <a:gd name="connsiteX5" fmla="*/ 8301823 w 12192000"/>
              <a:gd name="connsiteY5" fmla="*/ 780730 h 3586577"/>
              <a:gd name="connsiteX6" fmla="*/ 12120288 w 12192000"/>
              <a:gd name="connsiteY6" fmla="*/ 561429 h 3586577"/>
              <a:gd name="connsiteX7" fmla="*/ 12192000 w 12192000"/>
              <a:gd name="connsiteY7" fmla="*/ 591187 h 3586577"/>
              <a:gd name="connsiteX8" fmla="*/ 12192000 w 12192000"/>
              <a:gd name="connsiteY8" fmla="*/ 3586577 h 3586577"/>
              <a:gd name="connsiteX9" fmla="*/ 0 w 12192000"/>
              <a:gd name="connsiteY9" fmla="*/ 3586577 h 3586577"/>
              <a:gd name="connsiteX10" fmla="*/ 0 w 12192000"/>
              <a:gd name="connsiteY10" fmla="*/ 671712 h 3586577"/>
              <a:gd name="connsiteX11" fmla="*/ 66994 w 12192000"/>
              <a:gd name="connsiteY11" fmla="*/ 616810 h 3586577"/>
              <a:gd name="connsiteX12" fmla="*/ 314608 w 12192000"/>
              <a:gd name="connsiteY12" fmla="*/ 447849 h 3586577"/>
              <a:gd name="connsiteX13" fmla="*/ 1849560 w 12192000"/>
              <a:gd name="connsiteY13" fmla="*/ 803 h 358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586577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1" y="1300408"/>
                </a:cubicBezTo>
                <a:cubicBezTo>
                  <a:pt x="5824636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3586577"/>
                </a:lnTo>
                <a:lnTo>
                  <a:pt x="0" y="3586577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Table Placeholder 4">
            <a:extLst>
              <a:ext uri="{FF2B5EF4-FFF2-40B4-BE49-F238E27FC236}">
                <a16:creationId xmlns:a16="http://schemas.microsoft.com/office/drawing/2014/main" id="{A8715227-A125-7CA3-B8F5-9D5894E8C98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400" y="2039111"/>
            <a:ext cx="10360025" cy="337413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C2E35B-5EFD-B330-984C-15A012C90B8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86C03E6-655F-A394-4461-7BC878C41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3001406"/>
            <a:ext cx="3865902" cy="3856595"/>
          </a:xfrm>
          <a:custGeom>
            <a:avLst/>
            <a:gdLst>
              <a:gd name="connsiteX0" fmla="*/ 0 w 3865902"/>
              <a:gd name="connsiteY0" fmla="*/ 0 h 3856595"/>
              <a:gd name="connsiteX1" fmla="*/ 36224 w 3865902"/>
              <a:gd name="connsiteY1" fmla="*/ 87499 h 3856595"/>
              <a:gd name="connsiteX2" fmla="*/ 560241 w 3865902"/>
              <a:gd name="connsiteY2" fmla="*/ 881472 h 3856595"/>
              <a:gd name="connsiteX3" fmla="*/ 1285567 w 3865902"/>
              <a:gd name="connsiteY3" fmla="*/ 1323684 h 3856595"/>
              <a:gd name="connsiteX4" fmla="*/ 1971938 w 3865902"/>
              <a:gd name="connsiteY4" fmla="*/ 1550422 h 3856595"/>
              <a:gd name="connsiteX5" fmla="*/ 3782327 w 3865902"/>
              <a:gd name="connsiteY5" fmla="*/ 2888188 h 3856595"/>
              <a:gd name="connsiteX6" fmla="*/ 3865611 w 3865902"/>
              <a:gd name="connsiteY6" fmla="*/ 3435831 h 3856595"/>
              <a:gd name="connsiteX7" fmla="*/ 3805121 w 3865902"/>
              <a:gd name="connsiteY7" fmla="*/ 3842880 h 3856595"/>
              <a:gd name="connsiteX8" fmla="*/ 3800674 w 3865902"/>
              <a:gd name="connsiteY8" fmla="*/ 3856595 h 3856595"/>
              <a:gd name="connsiteX9" fmla="*/ 0 w 3865902"/>
              <a:gd name="connsiteY9" fmla="*/ 3856595 h 3856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5902" h="3856595">
                <a:moveTo>
                  <a:pt x="0" y="0"/>
                </a:moveTo>
                <a:lnTo>
                  <a:pt x="36224" y="87499"/>
                </a:lnTo>
                <a:cubicBezTo>
                  <a:pt x="154868" y="378336"/>
                  <a:pt x="315166" y="649927"/>
                  <a:pt x="560241" y="881472"/>
                </a:cubicBezTo>
                <a:cubicBezTo>
                  <a:pt x="766493" y="1076486"/>
                  <a:pt x="1013912" y="1216159"/>
                  <a:pt x="1285567" y="1323684"/>
                </a:cubicBezTo>
                <a:cubicBezTo>
                  <a:pt x="1588934" y="1443752"/>
                  <a:pt x="1777483" y="1493740"/>
                  <a:pt x="1971938" y="1550422"/>
                </a:cubicBezTo>
                <a:cubicBezTo>
                  <a:pt x="2188057" y="1613391"/>
                  <a:pt x="3470229" y="1987236"/>
                  <a:pt x="3782327" y="2888188"/>
                </a:cubicBezTo>
                <a:cubicBezTo>
                  <a:pt x="3866366" y="3130827"/>
                  <a:pt x="3867057" y="3372562"/>
                  <a:pt x="3865611" y="3435831"/>
                </a:cubicBezTo>
                <a:cubicBezTo>
                  <a:pt x="3862378" y="3575611"/>
                  <a:pt x="3840731" y="3710985"/>
                  <a:pt x="3805121" y="3842880"/>
                </a:cubicBezTo>
                <a:lnTo>
                  <a:pt x="3800674" y="3856595"/>
                </a:lnTo>
                <a:lnTo>
                  <a:pt x="0" y="3856595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36A1765-4F66-C345-840A-D6C73BD96B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8856" y="914400"/>
            <a:ext cx="3867912" cy="5029200"/>
          </a:xfrm>
        </p:spPr>
        <p:txBody>
          <a:bodyPr anchor="ctr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 cap="all" baseline="0"/>
            </a:lvl1pPr>
            <a:lvl2pPr marL="0" indent="0">
              <a:spcBef>
                <a:spcPts val="1000"/>
              </a:spcBef>
              <a:buFont typeface="Courier New" panose="02070309020205020404" pitchFamily="49" charset="0"/>
              <a:buNone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80E70D-D39E-4707-98E2-CCCB63828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355081"/>
            <a:ext cx="278239" cy="42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CC72F6-C144-5508-40C5-E1B3FC08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F76D2EA-2C6E-B0B2-DC0D-F9EF636E5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315871-F40F-D512-8E3F-B40F36BD4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C11C1A-EFCF-278A-D083-93F07D4DE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332231" y="4321742"/>
            <a:ext cx="1859768" cy="253625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E4400-E511-F21B-0AFD-0D362BA52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941984E2-3225-05D3-3A3D-9D5F5840E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5" y="0"/>
            <a:ext cx="6558260" cy="6858000"/>
          </a:xfrm>
          <a:custGeom>
            <a:avLst/>
            <a:gdLst>
              <a:gd name="connsiteX0" fmla="*/ 0 w 6558260"/>
              <a:gd name="connsiteY0" fmla="*/ 0 h 6858000"/>
              <a:gd name="connsiteX1" fmla="*/ 5115438 w 6558260"/>
              <a:gd name="connsiteY1" fmla="*/ 0 h 6858000"/>
              <a:gd name="connsiteX2" fmla="*/ 5238365 w 6558260"/>
              <a:gd name="connsiteY2" fmla="*/ 66359 h 6858000"/>
              <a:gd name="connsiteX3" fmla="*/ 6291520 w 6558260"/>
              <a:gd name="connsiteY3" fmla="*/ 1269725 h 6858000"/>
              <a:gd name="connsiteX4" fmla="*/ 6458331 w 6558260"/>
              <a:gd name="connsiteY4" fmla="*/ 3184523 h 6858000"/>
              <a:gd name="connsiteX5" fmla="*/ 5040408 w 6558260"/>
              <a:gd name="connsiteY5" fmla="*/ 4821851 h 6858000"/>
              <a:gd name="connsiteX6" fmla="*/ 4308904 w 6558260"/>
              <a:gd name="connsiteY6" fmla="*/ 5001158 h 6858000"/>
              <a:gd name="connsiteX7" fmla="*/ 2788379 w 6558260"/>
              <a:gd name="connsiteY7" fmla="*/ 5605778 h 6858000"/>
              <a:gd name="connsiteX8" fmla="*/ 1789804 w 6558260"/>
              <a:gd name="connsiteY8" fmla="*/ 6672529 h 6858000"/>
              <a:gd name="connsiteX9" fmla="*/ 1681243 w 6558260"/>
              <a:gd name="connsiteY9" fmla="*/ 6840787 h 6858000"/>
              <a:gd name="connsiteX10" fmla="*/ 1670576 w 6558260"/>
              <a:gd name="connsiteY10" fmla="*/ 6858000 h 6858000"/>
              <a:gd name="connsiteX11" fmla="*/ 0 w 655826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58260" h="6858000">
                <a:moveTo>
                  <a:pt x="0" y="0"/>
                </a:moveTo>
                <a:lnTo>
                  <a:pt x="5115438" y="0"/>
                </a:lnTo>
                <a:lnTo>
                  <a:pt x="5238365" y="66359"/>
                </a:lnTo>
                <a:cubicBezTo>
                  <a:pt x="5682224" y="338566"/>
                  <a:pt x="6040902" y="730462"/>
                  <a:pt x="6291520" y="1269725"/>
                </a:cubicBezTo>
                <a:cubicBezTo>
                  <a:pt x="6564184" y="1856367"/>
                  <a:pt x="6642164" y="2496371"/>
                  <a:pt x="6458331" y="3184523"/>
                </a:cubicBezTo>
                <a:cubicBezTo>
                  <a:pt x="6242848" y="3991449"/>
                  <a:pt x="5757187" y="4528124"/>
                  <a:pt x="5040408" y="4821851"/>
                </a:cubicBezTo>
                <a:cubicBezTo>
                  <a:pt x="4800781" y="4920015"/>
                  <a:pt x="4554699" y="4955733"/>
                  <a:pt x="4308904" y="5001158"/>
                </a:cubicBezTo>
                <a:cubicBezTo>
                  <a:pt x="3777583" y="5099178"/>
                  <a:pt x="3264096" y="5274085"/>
                  <a:pt x="2788379" y="5605778"/>
                </a:cubicBezTo>
                <a:cubicBezTo>
                  <a:pt x="2387773" y="5884873"/>
                  <a:pt x="2065959" y="6252666"/>
                  <a:pt x="1789804" y="6672529"/>
                </a:cubicBezTo>
                <a:cubicBezTo>
                  <a:pt x="1751257" y="6731138"/>
                  <a:pt x="1715181" y="6787110"/>
                  <a:pt x="1681243" y="6840787"/>
                </a:cubicBezTo>
                <a:lnTo>
                  <a:pt x="16705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1467" y="914400"/>
            <a:ext cx="5641848" cy="5029200"/>
          </a:xfrm>
        </p:spPr>
        <p:txBody>
          <a:bodyPr anchor="ctr" anchorCtr="0"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8956" y="1143000"/>
            <a:ext cx="4190999" cy="4679830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268CC9-9F46-0C89-A92A-95575B2A7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355081"/>
            <a:ext cx="278239" cy="42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890132-DB42-A903-1EAB-CA29D3F04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5641848" cy="5029200"/>
          </a:xfrm>
        </p:spPr>
        <p:txBody>
          <a:bodyPr anchor="ctr"/>
          <a:lstStyle>
            <a:lvl1pPr>
              <a:lnSpc>
                <a:spcPct val="75000"/>
              </a:lnSpc>
              <a:defRPr sz="480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D90D1-D640-D115-6711-35DE812F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875319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67286" y="1"/>
            <a:ext cx="5324716" cy="6417732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01941" y="0"/>
            <a:ext cx="4790059" cy="6587067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t">
            <a:no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E969180-20C4-6E0F-5F32-A57566E35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355081"/>
            <a:ext cx="278239" cy="42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D24A04BE-9BA3-80DD-EE68-A8B8BA085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18777" y="0"/>
            <a:ext cx="5288935" cy="6857999"/>
          </a:xfrm>
          <a:custGeom>
            <a:avLst/>
            <a:gdLst>
              <a:gd name="connsiteX0" fmla="*/ 5288935 w 5288935"/>
              <a:gd name="connsiteY0" fmla="*/ 5846993 h 6857999"/>
              <a:gd name="connsiteX1" fmla="*/ 5288935 w 5288935"/>
              <a:gd name="connsiteY1" fmla="*/ 6857999 h 6857999"/>
              <a:gd name="connsiteX2" fmla="*/ 4837168 w 5288935"/>
              <a:gd name="connsiteY2" fmla="*/ 6857999 h 6857999"/>
              <a:gd name="connsiteX3" fmla="*/ 4970284 w 5288935"/>
              <a:gd name="connsiteY3" fmla="*/ 6566499 h 6857999"/>
              <a:gd name="connsiteX4" fmla="*/ 5151893 w 5288935"/>
              <a:gd name="connsiteY4" fmla="*/ 6167371 h 6857999"/>
              <a:gd name="connsiteX5" fmla="*/ 13164 w 5288935"/>
              <a:gd name="connsiteY5" fmla="*/ 0 h 6857999"/>
              <a:gd name="connsiteX6" fmla="*/ 5288935 w 5288935"/>
              <a:gd name="connsiteY6" fmla="*/ 0 h 6857999"/>
              <a:gd name="connsiteX7" fmla="*/ 5288935 w 5288935"/>
              <a:gd name="connsiteY7" fmla="*/ 3411849 h 6857999"/>
              <a:gd name="connsiteX8" fmla="*/ 5247557 w 5288935"/>
              <a:gd name="connsiteY8" fmla="*/ 3366169 h 6857999"/>
              <a:gd name="connsiteX9" fmla="*/ 333189 w 5288935"/>
              <a:gd name="connsiteY9" fmla="*/ 1342399 h 6857999"/>
              <a:gd name="connsiteX10" fmla="*/ 10627 w 5288935"/>
              <a:gd name="connsiteY10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8935" h="6857999">
                <a:moveTo>
                  <a:pt x="5288935" y="5846993"/>
                </a:moveTo>
                <a:lnTo>
                  <a:pt x="5288935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031407" y="6433649"/>
                  <a:pt x="5092600" y="6300408"/>
                  <a:pt x="5151893" y="6167371"/>
                </a:cubicBezTo>
                <a:close/>
                <a:moveTo>
                  <a:pt x="13164" y="0"/>
                </a:moveTo>
                <a:lnTo>
                  <a:pt x="5288935" y="0"/>
                </a:lnTo>
                <a:lnTo>
                  <a:pt x="5288935" y="3411849"/>
                </a:lnTo>
                <a:lnTo>
                  <a:pt x="5247557" y="3366169"/>
                </a:lnTo>
                <a:cubicBezTo>
                  <a:pt x="4159360" y="2292541"/>
                  <a:pt x="1405487" y="3120418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>
              <a:alpha val="50242"/>
            </a:schemeClr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-26179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384F4-F6AD-F668-A66B-AEFD70995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205" y="914400"/>
            <a:ext cx="5449824" cy="3538728"/>
          </a:xfrm>
        </p:spPr>
        <p:txBody>
          <a:bodyPr anchor="b"/>
          <a:lstStyle>
            <a:lvl1pPr>
              <a:lnSpc>
                <a:spcPct val="7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A0A37B-4C20-7766-0623-4E06EA6A5C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261780"/>
            <a:ext cx="5046134" cy="6596220"/>
          </a:xfrm>
          <a:custGeom>
            <a:avLst/>
            <a:gdLst>
              <a:gd name="connsiteX0" fmla="*/ 184819 w 5046134"/>
              <a:gd name="connsiteY0" fmla="*/ 2431 h 6596220"/>
              <a:gd name="connsiteX1" fmla="*/ 3414011 w 5046134"/>
              <a:gd name="connsiteY1" fmla="*/ 979324 h 6596220"/>
              <a:gd name="connsiteX2" fmla="*/ 5034288 w 5046134"/>
              <a:gd name="connsiteY2" fmla="*/ 4832904 h 6596220"/>
              <a:gd name="connsiteX3" fmla="*/ 5046134 w 5046134"/>
              <a:gd name="connsiteY3" fmla="*/ 5085904 h 6596220"/>
              <a:gd name="connsiteX4" fmla="*/ 5046134 w 5046134"/>
              <a:gd name="connsiteY4" fmla="*/ 5736037 h 6596220"/>
              <a:gd name="connsiteX5" fmla="*/ 5031481 w 5046134"/>
              <a:gd name="connsiteY5" fmla="*/ 6021198 h 6596220"/>
              <a:gd name="connsiteX6" fmla="*/ 4991180 w 5046134"/>
              <a:gd name="connsiteY6" fmla="*/ 6417518 h 6596220"/>
              <a:gd name="connsiteX7" fmla="*/ 4964840 w 5046134"/>
              <a:gd name="connsiteY7" fmla="*/ 6596220 h 6596220"/>
              <a:gd name="connsiteX8" fmla="*/ 0 w 5046134"/>
              <a:gd name="connsiteY8" fmla="*/ 6596220 h 6596220"/>
              <a:gd name="connsiteX9" fmla="*/ 0 w 5046134"/>
              <a:gd name="connsiteY9" fmla="*/ 11979 h 659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6134" h="6596220">
                <a:moveTo>
                  <a:pt x="184819" y="2431"/>
                </a:moveTo>
                <a:cubicBezTo>
                  <a:pt x="1439107" y="-30530"/>
                  <a:pt x="2603639" y="270589"/>
                  <a:pt x="3414011" y="979324"/>
                </a:cubicBezTo>
                <a:cubicBezTo>
                  <a:pt x="4354193" y="1801574"/>
                  <a:pt x="4922268" y="3264010"/>
                  <a:pt x="5034288" y="4832904"/>
                </a:cubicBezTo>
                <a:lnTo>
                  <a:pt x="5046134" y="5085904"/>
                </a:lnTo>
                <a:lnTo>
                  <a:pt x="5046134" y="5736037"/>
                </a:lnTo>
                <a:lnTo>
                  <a:pt x="5031481" y="6021198"/>
                </a:lnTo>
                <a:cubicBezTo>
                  <a:pt x="5021376" y="6153595"/>
                  <a:pt x="5007959" y="6285805"/>
                  <a:pt x="4991180" y="6417518"/>
                </a:cubicBezTo>
                <a:lnTo>
                  <a:pt x="4964840" y="6596220"/>
                </a:lnTo>
                <a:lnTo>
                  <a:pt x="0" y="6596220"/>
                </a:lnTo>
                <a:lnTo>
                  <a:pt x="0" y="119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9144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1E65B-8F03-21A6-6A59-95F0691D885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827204" y="4681728"/>
            <a:ext cx="5449824" cy="1280160"/>
          </a:xfrm>
        </p:spPr>
        <p:txBody>
          <a:bodyPr>
            <a:noAutofit/>
          </a:bodyPr>
          <a:lstStyle>
            <a:lvl1pPr marL="0" indent="0">
              <a:buFont typeface="Courier New" panose="02070309020205020404" pitchFamily="49" charset="0"/>
              <a:buNone/>
              <a:defRPr sz="2400" b="0" cap="all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F2D276D-6A47-688A-5814-F169F743A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6240" y="6355081"/>
            <a:ext cx="278239" cy="42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639877-C4A6-4E44-C600-FE3C6CD5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970744" y="5209684"/>
            <a:ext cx="3221255" cy="1682471"/>
            <a:chOff x="-1483620" y="3988558"/>
            <a:chExt cx="4239452" cy="290359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439AA5-A7EE-A20E-BB67-D356776D0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5717" y="5597818"/>
              <a:ext cx="2430115" cy="1294338"/>
            </a:xfrm>
            <a:custGeom>
              <a:avLst/>
              <a:gdLst>
                <a:gd name="connsiteX0" fmla="*/ 945169 w 2445355"/>
                <a:gd name="connsiteY0" fmla="*/ 789 h 1315293"/>
                <a:gd name="connsiteX1" fmla="*/ 1083192 w 2445355"/>
                <a:gd name="connsiteY1" fmla="*/ 15575 h 1315293"/>
                <a:gd name="connsiteX2" fmla="*/ 1778340 w 2445355"/>
                <a:gd name="connsiteY2" fmla="*/ 301396 h 1315293"/>
                <a:gd name="connsiteX3" fmla="*/ 2419558 w 2445355"/>
                <a:gd name="connsiteY3" fmla="*/ 1243748 h 1315293"/>
                <a:gd name="connsiteX4" fmla="*/ 2445355 w 2445355"/>
                <a:gd name="connsiteY4" fmla="*/ 1315293 h 1315293"/>
                <a:gd name="connsiteX5" fmla="*/ 0 w 2445355"/>
                <a:gd name="connsiteY5" fmla="*/ 1315293 h 1315293"/>
                <a:gd name="connsiteX6" fmla="*/ 18759 w 2445355"/>
                <a:gd name="connsiteY6" fmla="*/ 1065812 h 1315293"/>
                <a:gd name="connsiteX7" fmla="*/ 421385 w 2445355"/>
                <a:gd name="connsiteY7" fmla="*/ 160260 h 1315293"/>
                <a:gd name="connsiteX8" fmla="*/ 945169 w 2445355"/>
                <a:gd name="connsiteY8" fmla="*/ 789 h 1315293"/>
                <a:gd name="connsiteX0" fmla="*/ 2445355 w 2536795"/>
                <a:gd name="connsiteY0" fmla="*/ 1315293 h 1406733"/>
                <a:gd name="connsiteX1" fmla="*/ 0 w 2536795"/>
                <a:gd name="connsiteY1" fmla="*/ 1315293 h 1406733"/>
                <a:gd name="connsiteX2" fmla="*/ 18759 w 2536795"/>
                <a:gd name="connsiteY2" fmla="*/ 1065812 h 1406733"/>
                <a:gd name="connsiteX3" fmla="*/ 421385 w 2536795"/>
                <a:gd name="connsiteY3" fmla="*/ 160260 h 1406733"/>
                <a:gd name="connsiteX4" fmla="*/ 945169 w 2536795"/>
                <a:gd name="connsiteY4" fmla="*/ 789 h 1406733"/>
                <a:gd name="connsiteX5" fmla="*/ 1083192 w 2536795"/>
                <a:gd name="connsiteY5" fmla="*/ 15575 h 1406733"/>
                <a:gd name="connsiteX6" fmla="*/ 1778340 w 2536795"/>
                <a:gd name="connsiteY6" fmla="*/ 301396 h 1406733"/>
                <a:gd name="connsiteX7" fmla="*/ 2419558 w 2536795"/>
                <a:gd name="connsiteY7" fmla="*/ 1243748 h 1406733"/>
                <a:gd name="connsiteX8" fmla="*/ 2536795 w 2536795"/>
                <a:gd name="connsiteY8" fmla="*/ 1406733 h 140673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2445355 w 2445355"/>
                <a:gd name="connsiteY0" fmla="*/ 1315293 h 1315293"/>
                <a:gd name="connsiteX1" fmla="*/ 0 w 2445355"/>
                <a:gd name="connsiteY1" fmla="*/ 1315293 h 1315293"/>
                <a:gd name="connsiteX2" fmla="*/ 18759 w 2445355"/>
                <a:gd name="connsiteY2" fmla="*/ 1065812 h 1315293"/>
                <a:gd name="connsiteX3" fmla="*/ 421385 w 2445355"/>
                <a:gd name="connsiteY3" fmla="*/ 160260 h 1315293"/>
                <a:gd name="connsiteX4" fmla="*/ 945169 w 2445355"/>
                <a:gd name="connsiteY4" fmla="*/ 789 h 1315293"/>
                <a:gd name="connsiteX5" fmla="*/ 1083192 w 2445355"/>
                <a:gd name="connsiteY5" fmla="*/ 15575 h 1315293"/>
                <a:gd name="connsiteX6" fmla="*/ 1778340 w 2445355"/>
                <a:gd name="connsiteY6" fmla="*/ 301396 h 1315293"/>
                <a:gd name="connsiteX7" fmla="*/ 2419558 w 2445355"/>
                <a:gd name="connsiteY7" fmla="*/ 1243748 h 1315293"/>
                <a:gd name="connsiteX8" fmla="*/ 2430115 w 2445355"/>
                <a:gd name="connsiteY8" fmla="*/ 1294338 h 1315293"/>
                <a:gd name="connsiteX0" fmla="*/ 0 w 2430115"/>
                <a:gd name="connsiteY0" fmla="*/ 1315293 h 1315293"/>
                <a:gd name="connsiteX1" fmla="*/ 18759 w 2430115"/>
                <a:gd name="connsiteY1" fmla="*/ 1065812 h 1315293"/>
                <a:gd name="connsiteX2" fmla="*/ 421385 w 2430115"/>
                <a:gd name="connsiteY2" fmla="*/ 160260 h 1315293"/>
                <a:gd name="connsiteX3" fmla="*/ 945169 w 2430115"/>
                <a:gd name="connsiteY3" fmla="*/ 789 h 1315293"/>
                <a:gd name="connsiteX4" fmla="*/ 1083192 w 2430115"/>
                <a:gd name="connsiteY4" fmla="*/ 15575 h 1315293"/>
                <a:gd name="connsiteX5" fmla="*/ 1778340 w 2430115"/>
                <a:gd name="connsiteY5" fmla="*/ 301396 h 1315293"/>
                <a:gd name="connsiteX6" fmla="*/ 2419558 w 2430115"/>
                <a:gd name="connsiteY6" fmla="*/ 1243748 h 1315293"/>
                <a:gd name="connsiteX7" fmla="*/ 2430115 w 2430115"/>
                <a:gd name="connsiteY7" fmla="*/ 1294338 h 1315293"/>
                <a:gd name="connsiteX0" fmla="*/ 0 w 2430115"/>
                <a:gd name="connsiteY0" fmla="*/ 1281003 h 1294338"/>
                <a:gd name="connsiteX1" fmla="*/ 18759 w 2430115"/>
                <a:gd name="connsiteY1" fmla="*/ 1065812 h 1294338"/>
                <a:gd name="connsiteX2" fmla="*/ 421385 w 2430115"/>
                <a:gd name="connsiteY2" fmla="*/ 160260 h 1294338"/>
                <a:gd name="connsiteX3" fmla="*/ 945169 w 2430115"/>
                <a:gd name="connsiteY3" fmla="*/ 789 h 1294338"/>
                <a:gd name="connsiteX4" fmla="*/ 1083192 w 2430115"/>
                <a:gd name="connsiteY4" fmla="*/ 15575 h 1294338"/>
                <a:gd name="connsiteX5" fmla="*/ 1778340 w 2430115"/>
                <a:gd name="connsiteY5" fmla="*/ 301396 h 1294338"/>
                <a:gd name="connsiteX6" fmla="*/ 2419558 w 2430115"/>
                <a:gd name="connsiteY6" fmla="*/ 1243748 h 1294338"/>
                <a:gd name="connsiteX7" fmla="*/ 2430115 w 2430115"/>
                <a:gd name="connsiteY7" fmla="*/ 1294338 h 129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15" h="1294338">
                  <a:moveTo>
                    <a:pt x="0" y="1281003"/>
                  </a:moveTo>
                  <a:lnTo>
                    <a:pt x="18759" y="1065812"/>
                  </a:lnTo>
                  <a:cubicBezTo>
                    <a:pt x="68103" y="677825"/>
                    <a:pt x="196828" y="335497"/>
                    <a:pt x="421385" y="160260"/>
                  </a:cubicBezTo>
                  <a:cubicBezTo>
                    <a:pt x="597747" y="22631"/>
                    <a:pt x="791587" y="-5390"/>
                    <a:pt x="945169" y="789"/>
                  </a:cubicBezTo>
                  <a:cubicBezTo>
                    <a:pt x="996362" y="2849"/>
                    <a:pt x="1043083" y="8708"/>
                    <a:pt x="1083192" y="15575"/>
                  </a:cubicBezTo>
                  <a:cubicBezTo>
                    <a:pt x="1244041" y="37412"/>
                    <a:pt x="1507299" y="98636"/>
                    <a:pt x="1778340" y="301396"/>
                  </a:cubicBezTo>
                  <a:cubicBezTo>
                    <a:pt x="2076448" y="524423"/>
                    <a:pt x="2262092" y="827463"/>
                    <a:pt x="2419558" y="1243748"/>
                  </a:cubicBezTo>
                  <a:cubicBezTo>
                    <a:pt x="2428157" y="1267596"/>
                    <a:pt x="2430115" y="1294338"/>
                    <a:pt x="2430115" y="1294338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E752F7-61F0-6779-9E8E-3541BFF7D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483620" y="3988558"/>
              <a:ext cx="2469462" cy="2893553"/>
            </a:xfrm>
            <a:custGeom>
              <a:avLst/>
              <a:gdLst>
                <a:gd name="connsiteX0" fmla="*/ 194658 w 2477082"/>
                <a:gd name="connsiteY0" fmla="*/ 123 h 2924552"/>
                <a:gd name="connsiteX1" fmla="*/ 1254757 w 2477082"/>
                <a:gd name="connsiteY1" fmla="*/ 251792 h 2924552"/>
                <a:gd name="connsiteX2" fmla="*/ 2447922 w 2477082"/>
                <a:gd name="connsiteY2" fmla="*/ 2893553 h 2924552"/>
                <a:gd name="connsiteX3" fmla="*/ 2441508 w 2477082"/>
                <a:gd name="connsiteY3" fmla="*/ 2924552 h 2924552"/>
                <a:gd name="connsiteX4" fmla="*/ 0 w 2477082"/>
                <a:gd name="connsiteY4" fmla="*/ 2924552 h 2924552"/>
                <a:gd name="connsiteX5" fmla="*/ 0 w 2477082"/>
                <a:gd name="connsiteY5" fmla="*/ 13617 h 2924552"/>
                <a:gd name="connsiteX6" fmla="*/ 59230 w 2477082"/>
                <a:gd name="connsiteY6" fmla="*/ 6396 h 2924552"/>
                <a:gd name="connsiteX7" fmla="*/ 194658 w 2477082"/>
                <a:gd name="connsiteY7" fmla="*/ 123 h 2924552"/>
                <a:gd name="connsiteX0" fmla="*/ 2441508 w 2532948"/>
                <a:gd name="connsiteY0" fmla="*/ 2924552 h 3015992"/>
                <a:gd name="connsiteX1" fmla="*/ 0 w 2532948"/>
                <a:gd name="connsiteY1" fmla="*/ 2924552 h 3015992"/>
                <a:gd name="connsiteX2" fmla="*/ 0 w 2532948"/>
                <a:gd name="connsiteY2" fmla="*/ 13617 h 3015992"/>
                <a:gd name="connsiteX3" fmla="*/ 59230 w 2532948"/>
                <a:gd name="connsiteY3" fmla="*/ 6396 h 3015992"/>
                <a:gd name="connsiteX4" fmla="*/ 194658 w 2532948"/>
                <a:gd name="connsiteY4" fmla="*/ 123 h 3015992"/>
                <a:gd name="connsiteX5" fmla="*/ 1254757 w 2532948"/>
                <a:gd name="connsiteY5" fmla="*/ 251792 h 3015992"/>
                <a:gd name="connsiteX6" fmla="*/ 2447922 w 2532948"/>
                <a:gd name="connsiteY6" fmla="*/ 2893553 h 3015992"/>
                <a:gd name="connsiteX7" fmla="*/ 2532948 w 2532948"/>
                <a:gd name="connsiteY7" fmla="*/ 3015992 h 3015992"/>
                <a:gd name="connsiteX0" fmla="*/ 0 w 2532948"/>
                <a:gd name="connsiteY0" fmla="*/ 2924552 h 3015992"/>
                <a:gd name="connsiteX1" fmla="*/ 0 w 2532948"/>
                <a:gd name="connsiteY1" fmla="*/ 13617 h 3015992"/>
                <a:gd name="connsiteX2" fmla="*/ 59230 w 2532948"/>
                <a:gd name="connsiteY2" fmla="*/ 6396 h 3015992"/>
                <a:gd name="connsiteX3" fmla="*/ 194658 w 2532948"/>
                <a:gd name="connsiteY3" fmla="*/ 123 h 3015992"/>
                <a:gd name="connsiteX4" fmla="*/ 1254757 w 2532948"/>
                <a:gd name="connsiteY4" fmla="*/ 251792 h 3015992"/>
                <a:gd name="connsiteX5" fmla="*/ 2447922 w 2532948"/>
                <a:gd name="connsiteY5" fmla="*/ 2893553 h 3015992"/>
                <a:gd name="connsiteX6" fmla="*/ 2532948 w 2532948"/>
                <a:gd name="connsiteY6" fmla="*/ 3015992 h 3015992"/>
                <a:gd name="connsiteX0" fmla="*/ 0 w 2532948"/>
                <a:gd name="connsiteY0" fmla="*/ 13617 h 3015992"/>
                <a:gd name="connsiteX1" fmla="*/ 59230 w 2532948"/>
                <a:gd name="connsiteY1" fmla="*/ 6396 h 3015992"/>
                <a:gd name="connsiteX2" fmla="*/ 194658 w 2532948"/>
                <a:gd name="connsiteY2" fmla="*/ 123 h 3015992"/>
                <a:gd name="connsiteX3" fmla="*/ 1254757 w 2532948"/>
                <a:gd name="connsiteY3" fmla="*/ 251792 h 3015992"/>
                <a:gd name="connsiteX4" fmla="*/ 2447922 w 2532948"/>
                <a:gd name="connsiteY4" fmla="*/ 2893553 h 3015992"/>
                <a:gd name="connsiteX5" fmla="*/ 2532948 w 2532948"/>
                <a:gd name="connsiteY5" fmla="*/ 3015992 h 3015992"/>
                <a:gd name="connsiteX0" fmla="*/ 0 w 2538663"/>
                <a:gd name="connsiteY0" fmla="*/ 25047 h 3015992"/>
                <a:gd name="connsiteX1" fmla="*/ 64945 w 2538663"/>
                <a:gd name="connsiteY1" fmla="*/ 6396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38663"/>
                <a:gd name="connsiteY0" fmla="*/ 25047 h 3015992"/>
                <a:gd name="connsiteX1" fmla="*/ 63040 w 2538663"/>
                <a:gd name="connsiteY1" fmla="*/ 15921 h 3015992"/>
                <a:gd name="connsiteX2" fmla="*/ 200373 w 2538663"/>
                <a:gd name="connsiteY2" fmla="*/ 123 h 3015992"/>
                <a:gd name="connsiteX3" fmla="*/ 1260472 w 2538663"/>
                <a:gd name="connsiteY3" fmla="*/ 251792 h 3015992"/>
                <a:gd name="connsiteX4" fmla="*/ 2453637 w 2538663"/>
                <a:gd name="connsiteY4" fmla="*/ 2893553 h 3015992"/>
                <a:gd name="connsiteX5" fmla="*/ 2538663 w 2538663"/>
                <a:gd name="connsiteY5" fmla="*/ 3015992 h 3015992"/>
                <a:gd name="connsiteX0" fmla="*/ 0 w 2525328"/>
                <a:gd name="connsiteY0" fmla="*/ 28857 h 3015992"/>
                <a:gd name="connsiteX1" fmla="*/ 49705 w 2525328"/>
                <a:gd name="connsiteY1" fmla="*/ 15921 h 3015992"/>
                <a:gd name="connsiteX2" fmla="*/ 187038 w 2525328"/>
                <a:gd name="connsiteY2" fmla="*/ 123 h 3015992"/>
                <a:gd name="connsiteX3" fmla="*/ 1247137 w 2525328"/>
                <a:gd name="connsiteY3" fmla="*/ 251792 h 3015992"/>
                <a:gd name="connsiteX4" fmla="*/ 2440302 w 2525328"/>
                <a:gd name="connsiteY4" fmla="*/ 2893553 h 3015992"/>
                <a:gd name="connsiteX5" fmla="*/ 2525328 w 2525328"/>
                <a:gd name="connsiteY5" fmla="*/ 3015992 h 3015992"/>
                <a:gd name="connsiteX0" fmla="*/ 0 w 2469462"/>
                <a:gd name="connsiteY0" fmla="*/ 28857 h 2893553"/>
                <a:gd name="connsiteX1" fmla="*/ 49705 w 2469462"/>
                <a:gd name="connsiteY1" fmla="*/ 15921 h 2893553"/>
                <a:gd name="connsiteX2" fmla="*/ 187038 w 2469462"/>
                <a:gd name="connsiteY2" fmla="*/ 123 h 2893553"/>
                <a:gd name="connsiteX3" fmla="*/ 1247137 w 2469462"/>
                <a:gd name="connsiteY3" fmla="*/ 251792 h 2893553"/>
                <a:gd name="connsiteX4" fmla="*/ 2440302 w 2469462"/>
                <a:gd name="connsiteY4" fmla="*/ 2893553 h 289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462" h="2893553">
                  <a:moveTo>
                    <a:pt x="0" y="28857"/>
                  </a:moveTo>
                  <a:lnTo>
                    <a:pt x="49705" y="15921"/>
                  </a:lnTo>
                  <a:cubicBezTo>
                    <a:pt x="94327" y="12220"/>
                    <a:pt x="141445" y="627"/>
                    <a:pt x="187038" y="123"/>
                  </a:cubicBezTo>
                  <a:cubicBezTo>
                    <a:pt x="551780" y="-3908"/>
                    <a:pt x="940882" y="92105"/>
                    <a:pt x="1247137" y="251792"/>
                  </a:cubicBezTo>
                  <a:cubicBezTo>
                    <a:pt x="2215986" y="756901"/>
                    <a:pt x="2581199" y="2010367"/>
                    <a:pt x="2440302" y="2893553"/>
                  </a:cubicBezTo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7EBEDF-950A-F10B-DA20-24FB52145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FD0E545-8D0D-B848-836A-23CEBCD6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" y="5010313"/>
            <a:ext cx="3307890" cy="1876021"/>
          </a:xfrm>
          <a:custGeom>
            <a:avLst/>
            <a:gdLst>
              <a:gd name="connsiteX0" fmla="*/ 3307890 w 3307890"/>
              <a:gd name="connsiteY0" fmla="*/ 1876021 h 1876021"/>
              <a:gd name="connsiteX1" fmla="*/ 3062737 w 3307890"/>
              <a:gd name="connsiteY1" fmla="*/ 1792455 h 1876021"/>
              <a:gd name="connsiteX2" fmla="*/ 56315 w 3307890"/>
              <a:gd name="connsiteY2" fmla="*/ 110172 h 1876021"/>
              <a:gd name="connsiteX3" fmla="*/ 0 w 3307890"/>
              <a:gd name="connsiteY3" fmla="*/ 0 h 1876021"/>
              <a:gd name="connsiteX4" fmla="*/ 3307890 w 3307890"/>
              <a:gd name="connsiteY4" fmla="*/ 0 h 187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890" h="1876021">
                <a:moveTo>
                  <a:pt x="3307890" y="1876021"/>
                </a:moveTo>
                <a:lnTo>
                  <a:pt x="3062737" y="1792455"/>
                </a:lnTo>
                <a:cubicBezTo>
                  <a:pt x="1499256" y="1257872"/>
                  <a:pt x="548396" y="895598"/>
                  <a:pt x="56315" y="110172"/>
                </a:cubicBezTo>
                <a:lnTo>
                  <a:pt x="0" y="0"/>
                </a:lnTo>
                <a:lnTo>
                  <a:pt x="330789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114E853-6F7C-9899-77FD-0E77D0A86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394047" y="4650286"/>
            <a:ext cx="1859768" cy="2207713"/>
          </a:xfrm>
          <a:custGeom>
            <a:avLst/>
            <a:gdLst>
              <a:gd name="connsiteX0" fmla="*/ 0 w 1859768"/>
              <a:gd name="connsiteY0" fmla="*/ 118614 h 2207713"/>
              <a:gd name="connsiteX1" fmla="*/ 0 w 1859768"/>
              <a:gd name="connsiteY1" fmla="*/ 29419 h 2207713"/>
              <a:gd name="connsiteX2" fmla="*/ 16244 w 1859768"/>
              <a:gd name="connsiteY2" fmla="*/ 0 h 2207713"/>
              <a:gd name="connsiteX3" fmla="*/ 68915 w 1859768"/>
              <a:gd name="connsiteY3" fmla="*/ 0 h 2207713"/>
              <a:gd name="connsiteX4" fmla="*/ 1715656 w 1859768"/>
              <a:gd name="connsiteY4" fmla="*/ 494800 h 2207713"/>
              <a:gd name="connsiteX5" fmla="*/ 1683714 w 1859768"/>
              <a:gd name="connsiteY5" fmla="*/ 491216 h 2207713"/>
              <a:gd name="connsiteX6" fmla="*/ 1337678 w 1859768"/>
              <a:gd name="connsiteY6" fmla="*/ 431097 h 2207713"/>
              <a:gd name="connsiteX7" fmla="*/ 950852 w 1859768"/>
              <a:gd name="connsiteY7" fmla="*/ 31845 h 2207713"/>
              <a:gd name="connsiteX8" fmla="*/ 938957 w 1859768"/>
              <a:gd name="connsiteY8" fmla="*/ 0 h 2207713"/>
              <a:gd name="connsiteX9" fmla="*/ 1152830 w 1859768"/>
              <a:gd name="connsiteY9" fmla="*/ 0 h 2207713"/>
              <a:gd name="connsiteX10" fmla="*/ 1267279 w 1859768"/>
              <a:gd name="connsiteY10" fmla="*/ 105940 h 2207713"/>
              <a:gd name="connsiteX11" fmla="*/ 1390620 w 1859768"/>
              <a:gd name="connsiteY11" fmla="*/ 219990 h 2207713"/>
              <a:gd name="connsiteX12" fmla="*/ 1376706 w 1859768"/>
              <a:gd name="connsiteY12" fmla="*/ 237482 h 2207713"/>
              <a:gd name="connsiteX13" fmla="*/ 1213653 w 1859768"/>
              <a:gd name="connsiteY13" fmla="*/ 110730 h 2207713"/>
              <a:gd name="connsiteX14" fmla="*/ 1013214 w 1859768"/>
              <a:gd name="connsiteY14" fmla="*/ 4927 h 2207713"/>
              <a:gd name="connsiteX15" fmla="*/ 1634702 w 1859768"/>
              <a:gd name="connsiteY15" fmla="*/ 427133 h 2207713"/>
              <a:gd name="connsiteX16" fmla="*/ 1297389 w 1859768"/>
              <a:gd name="connsiteY16" fmla="*/ 8655 h 2207713"/>
              <a:gd name="connsiteX17" fmla="*/ 1259059 w 1859768"/>
              <a:gd name="connsiteY17" fmla="*/ 0 h 2207713"/>
              <a:gd name="connsiteX18" fmla="*/ 1410415 w 1859768"/>
              <a:gd name="connsiteY18" fmla="*/ 0 h 2207713"/>
              <a:gd name="connsiteX19" fmla="*/ 1499716 w 1859768"/>
              <a:gd name="connsiteY19" fmla="*/ 66646 h 2207713"/>
              <a:gd name="connsiteX20" fmla="*/ 1637128 w 1859768"/>
              <a:gd name="connsiteY20" fmla="*/ 256403 h 2207713"/>
              <a:gd name="connsiteX21" fmla="*/ 1744255 w 1859768"/>
              <a:gd name="connsiteY21" fmla="*/ 480278 h 2207713"/>
              <a:gd name="connsiteX22" fmla="*/ 1715656 w 1859768"/>
              <a:gd name="connsiteY22" fmla="*/ 494800 h 2207713"/>
              <a:gd name="connsiteX23" fmla="*/ 118121 w 1859768"/>
              <a:gd name="connsiteY23" fmla="*/ 857786 h 2207713"/>
              <a:gd name="connsiteX24" fmla="*/ 433985 w 1859768"/>
              <a:gd name="connsiteY24" fmla="*/ 43220 h 2207713"/>
              <a:gd name="connsiteX25" fmla="*/ 374233 w 1859768"/>
              <a:gd name="connsiteY25" fmla="*/ 191214 h 2207713"/>
              <a:gd name="connsiteX26" fmla="*/ 330862 w 1859768"/>
              <a:gd name="connsiteY26" fmla="*/ 340269 h 2207713"/>
              <a:gd name="connsiteX27" fmla="*/ 304211 w 1859768"/>
              <a:gd name="connsiteY27" fmla="*/ 324744 h 2207713"/>
              <a:gd name="connsiteX28" fmla="*/ 328152 w 1859768"/>
              <a:gd name="connsiteY28" fmla="*/ 127918 h 2207713"/>
              <a:gd name="connsiteX29" fmla="*/ 118121 w 1859768"/>
              <a:gd name="connsiteY29" fmla="*/ 857786 h 2207713"/>
              <a:gd name="connsiteX30" fmla="*/ 74903 w 1859768"/>
              <a:gd name="connsiteY30" fmla="*/ 966935 h 2207713"/>
              <a:gd name="connsiteX31" fmla="*/ 69491 w 1859768"/>
              <a:gd name="connsiteY31" fmla="*/ 504187 h 2207713"/>
              <a:gd name="connsiteX32" fmla="*/ 326258 w 1859768"/>
              <a:gd name="connsiteY32" fmla="*/ 28833 h 2207713"/>
              <a:gd name="connsiteX33" fmla="*/ 351236 w 1859768"/>
              <a:gd name="connsiteY33" fmla="*/ 0 h 2207713"/>
              <a:gd name="connsiteX34" fmla="*/ 500166 w 1859768"/>
              <a:gd name="connsiteY34" fmla="*/ 0 h 2207713"/>
              <a:gd name="connsiteX35" fmla="*/ 501007 w 1859768"/>
              <a:gd name="connsiteY35" fmla="*/ 11785 h 2207713"/>
              <a:gd name="connsiteX36" fmla="*/ 245786 w 1859768"/>
              <a:gd name="connsiteY36" fmla="*/ 835475 h 2207713"/>
              <a:gd name="connsiteX37" fmla="*/ 74903 w 1859768"/>
              <a:gd name="connsiteY37" fmla="*/ 966935 h 2207713"/>
              <a:gd name="connsiteX38" fmla="*/ 1661942 w 1859768"/>
              <a:gd name="connsiteY38" fmla="*/ 1353812 h 2207713"/>
              <a:gd name="connsiteX39" fmla="*/ 1749989 w 1859768"/>
              <a:gd name="connsiteY39" fmla="*/ 1342230 h 2207713"/>
              <a:gd name="connsiteX40" fmla="*/ 1312677 w 1859768"/>
              <a:gd name="connsiteY40" fmla="*/ 968809 h 2207713"/>
              <a:gd name="connsiteX41" fmla="*/ 1232104 w 1859768"/>
              <a:gd name="connsiteY41" fmla="*/ 979836 h 2207713"/>
              <a:gd name="connsiteX42" fmla="*/ 1510925 w 1859768"/>
              <a:gd name="connsiteY42" fmla="*/ 1199562 h 2207713"/>
              <a:gd name="connsiteX43" fmla="*/ 1217072 w 1859768"/>
              <a:gd name="connsiteY43" fmla="*/ 1054216 h 2207713"/>
              <a:gd name="connsiteX44" fmla="*/ 1661942 w 1859768"/>
              <a:gd name="connsiteY44" fmla="*/ 1353812 h 2207713"/>
              <a:gd name="connsiteX45" fmla="*/ 394807 w 1859768"/>
              <a:gd name="connsiteY45" fmla="*/ 1626455 h 2207713"/>
              <a:gd name="connsiteX46" fmla="*/ 466693 w 1859768"/>
              <a:gd name="connsiteY46" fmla="*/ 1595017 h 2207713"/>
              <a:gd name="connsiteX47" fmla="*/ 650821 w 1859768"/>
              <a:gd name="connsiteY47" fmla="*/ 1077380 h 2207713"/>
              <a:gd name="connsiteX48" fmla="*/ 591587 w 1859768"/>
              <a:gd name="connsiteY48" fmla="*/ 974474 h 2207713"/>
              <a:gd name="connsiteX49" fmla="*/ 557216 w 1859768"/>
              <a:gd name="connsiteY49" fmla="*/ 1094794 h 2207713"/>
              <a:gd name="connsiteX50" fmla="*/ 486148 w 1859768"/>
              <a:gd name="connsiteY50" fmla="*/ 1388665 h 2207713"/>
              <a:gd name="connsiteX51" fmla="*/ 452079 w 1859768"/>
              <a:gd name="connsiteY51" fmla="*/ 1431607 h 2207713"/>
              <a:gd name="connsiteX52" fmla="*/ 430714 w 1859768"/>
              <a:gd name="connsiteY52" fmla="*/ 1420233 h 2207713"/>
              <a:gd name="connsiteX53" fmla="*/ 493238 w 1859768"/>
              <a:gd name="connsiteY53" fmla="*/ 1142201 h 2207713"/>
              <a:gd name="connsiteX54" fmla="*/ 394807 w 1859768"/>
              <a:gd name="connsiteY54" fmla="*/ 1626455 h 2207713"/>
              <a:gd name="connsiteX55" fmla="*/ 1315388 w 1859768"/>
              <a:gd name="connsiteY55" fmla="*/ 2115696 h 2207713"/>
              <a:gd name="connsiteX56" fmla="*/ 1031118 w 1859768"/>
              <a:gd name="connsiteY56" fmla="*/ 1312715 h 2207713"/>
              <a:gd name="connsiteX57" fmla="*/ 1129348 w 1859768"/>
              <a:gd name="connsiteY57" fmla="*/ 1549780 h 2207713"/>
              <a:gd name="connsiteX58" fmla="*/ 1248211 w 1859768"/>
              <a:gd name="connsiteY58" fmla="*/ 1771927 h 2207713"/>
              <a:gd name="connsiteX59" fmla="*/ 1198290 w 1859768"/>
              <a:gd name="connsiteY59" fmla="*/ 1766808 h 2207713"/>
              <a:gd name="connsiteX60" fmla="*/ 990681 w 1859768"/>
              <a:gd name="connsiteY60" fmla="*/ 1391341 h 2207713"/>
              <a:gd name="connsiteX61" fmla="*/ 1315388 w 1859768"/>
              <a:gd name="connsiteY61" fmla="*/ 2115696 h 2207713"/>
              <a:gd name="connsiteX62" fmla="*/ 1350109 w 1859768"/>
              <a:gd name="connsiteY62" fmla="*/ 2206800 h 2207713"/>
              <a:gd name="connsiteX63" fmla="*/ 1016305 w 1859768"/>
              <a:gd name="connsiteY63" fmla="*/ 1939402 h 2207713"/>
              <a:gd name="connsiteX64" fmla="*/ 915052 w 1859768"/>
              <a:gd name="connsiteY64" fmla="*/ 1399068 h 2207713"/>
              <a:gd name="connsiteX65" fmla="*/ 854782 w 1859768"/>
              <a:gd name="connsiteY65" fmla="*/ 932137 h 2207713"/>
              <a:gd name="connsiteX66" fmla="*/ 770773 w 1859768"/>
              <a:gd name="connsiteY66" fmla="*/ 875318 h 2207713"/>
              <a:gd name="connsiteX67" fmla="*/ 825964 w 1859768"/>
              <a:gd name="connsiteY67" fmla="*/ 823117 h 2207713"/>
              <a:gd name="connsiteX68" fmla="*/ 778651 w 1859768"/>
              <a:gd name="connsiteY68" fmla="*/ 628353 h 2207713"/>
              <a:gd name="connsiteX69" fmla="*/ 674057 w 1859768"/>
              <a:gd name="connsiteY69" fmla="*/ 806473 h 2207713"/>
              <a:gd name="connsiteX70" fmla="*/ 678691 w 1859768"/>
              <a:gd name="connsiteY70" fmla="*/ 987300 h 2207713"/>
              <a:gd name="connsiteX71" fmla="*/ 573399 w 1859768"/>
              <a:gd name="connsiteY71" fmla="*/ 1572793 h 2207713"/>
              <a:gd name="connsiteX72" fmla="*/ 448294 w 1859768"/>
              <a:gd name="connsiteY72" fmla="*/ 1671763 h 2207713"/>
              <a:gd name="connsiteX73" fmla="*/ 347341 w 1859768"/>
              <a:gd name="connsiteY73" fmla="*/ 1644762 h 2207713"/>
              <a:gd name="connsiteX74" fmla="*/ 322256 w 1859768"/>
              <a:gd name="connsiteY74" fmla="*/ 1459939 h 2207713"/>
              <a:gd name="connsiteX75" fmla="*/ 495295 w 1859768"/>
              <a:gd name="connsiteY75" fmla="*/ 1011735 h 2207713"/>
              <a:gd name="connsiteX76" fmla="*/ 631502 w 1859768"/>
              <a:gd name="connsiteY76" fmla="*/ 767246 h 2207713"/>
              <a:gd name="connsiteX77" fmla="*/ 678184 w 1859768"/>
              <a:gd name="connsiteY77" fmla="*/ 678226 h 2207713"/>
              <a:gd name="connsiteX78" fmla="*/ 718531 w 1859768"/>
              <a:gd name="connsiteY78" fmla="*/ 365894 h 2207713"/>
              <a:gd name="connsiteX79" fmla="*/ 669080 w 1859768"/>
              <a:gd name="connsiteY79" fmla="*/ 150213 h 2207713"/>
              <a:gd name="connsiteX80" fmla="*/ 639037 w 1859768"/>
              <a:gd name="connsiteY80" fmla="*/ 0 h 2207713"/>
              <a:gd name="connsiteX81" fmla="*/ 685477 w 1859768"/>
              <a:gd name="connsiteY81" fmla="*/ 0 h 2207713"/>
              <a:gd name="connsiteX82" fmla="*/ 830123 w 1859768"/>
              <a:gd name="connsiteY82" fmla="*/ 644646 h 2207713"/>
              <a:gd name="connsiteX83" fmla="*/ 868286 w 1859768"/>
              <a:gd name="connsiteY83" fmla="*/ 801231 h 2207713"/>
              <a:gd name="connsiteX84" fmla="*/ 945378 w 1859768"/>
              <a:gd name="connsiteY84" fmla="*/ 881698 h 2207713"/>
              <a:gd name="connsiteX85" fmla="*/ 1208838 w 1859768"/>
              <a:gd name="connsiteY85" fmla="*/ 919029 h 2207713"/>
              <a:gd name="connsiteX86" fmla="*/ 1753984 w 1859768"/>
              <a:gd name="connsiteY86" fmla="*/ 1208539 h 2207713"/>
              <a:gd name="connsiteX87" fmla="*/ 1859768 w 1859768"/>
              <a:gd name="connsiteY87" fmla="*/ 1390144 h 2207713"/>
              <a:gd name="connsiteX88" fmla="*/ 1607507 w 1859768"/>
              <a:gd name="connsiteY88" fmla="*/ 1402956 h 2207713"/>
              <a:gd name="connsiteX89" fmla="*/ 1298703 w 1859768"/>
              <a:gd name="connsiteY89" fmla="*/ 1257406 h 2207713"/>
              <a:gd name="connsiteX90" fmla="*/ 1164863 w 1859768"/>
              <a:gd name="connsiteY90" fmla="*/ 1082843 h 2207713"/>
              <a:gd name="connsiteX91" fmla="*/ 1010750 w 1859768"/>
              <a:gd name="connsiteY91" fmla="*/ 956586 h 2207713"/>
              <a:gd name="connsiteX92" fmla="*/ 905506 w 1859768"/>
              <a:gd name="connsiteY92" fmla="*/ 929445 h 2207713"/>
              <a:gd name="connsiteX93" fmla="*/ 994250 w 1859768"/>
              <a:gd name="connsiteY93" fmla="*/ 1187151 h 2207713"/>
              <a:gd name="connsiteX94" fmla="*/ 1063313 w 1859768"/>
              <a:gd name="connsiteY94" fmla="*/ 1241331 h 2207713"/>
              <a:gd name="connsiteX95" fmla="*/ 1403427 w 1859768"/>
              <a:gd name="connsiteY95" fmla="*/ 1675440 h 2207713"/>
              <a:gd name="connsiteX96" fmla="*/ 1412888 w 1859768"/>
              <a:gd name="connsiteY96" fmla="*/ 2013308 h 2207713"/>
              <a:gd name="connsiteX97" fmla="*/ 1370292 w 1859768"/>
              <a:gd name="connsiteY97" fmla="*/ 2202341 h 2207713"/>
              <a:gd name="connsiteX98" fmla="*/ 1350109 w 1859768"/>
              <a:gd name="connsiteY98" fmla="*/ 2206800 h 22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59768" h="2207713">
                <a:moveTo>
                  <a:pt x="0" y="118614"/>
                </a:moveTo>
                <a:lnTo>
                  <a:pt x="0" y="29419"/>
                </a:lnTo>
                <a:lnTo>
                  <a:pt x="16244" y="0"/>
                </a:lnTo>
                <a:lnTo>
                  <a:pt x="68915" y="0"/>
                </a:lnTo>
                <a:close/>
                <a:moveTo>
                  <a:pt x="1715656" y="494800"/>
                </a:moveTo>
                <a:cubicBezTo>
                  <a:pt x="1704862" y="495265"/>
                  <a:pt x="1693511" y="492713"/>
                  <a:pt x="1683714" y="491216"/>
                </a:cubicBezTo>
                <a:cubicBezTo>
                  <a:pt x="1567792" y="473756"/>
                  <a:pt x="1449925" y="461958"/>
                  <a:pt x="1337678" y="431097"/>
                </a:cubicBezTo>
                <a:cubicBezTo>
                  <a:pt x="1134061" y="375091"/>
                  <a:pt x="1009028" y="231185"/>
                  <a:pt x="950852" y="31845"/>
                </a:cubicBezTo>
                <a:lnTo>
                  <a:pt x="938957" y="0"/>
                </a:lnTo>
                <a:lnTo>
                  <a:pt x="1152830" y="0"/>
                </a:lnTo>
                <a:lnTo>
                  <a:pt x="1267279" y="105940"/>
                </a:lnTo>
                <a:cubicBezTo>
                  <a:pt x="1308707" y="144308"/>
                  <a:pt x="1349638" y="182194"/>
                  <a:pt x="1390620" y="219990"/>
                </a:cubicBezTo>
                <a:cubicBezTo>
                  <a:pt x="1386245" y="225654"/>
                  <a:pt x="1381298" y="231460"/>
                  <a:pt x="1376706" y="237482"/>
                </a:cubicBezTo>
                <a:cubicBezTo>
                  <a:pt x="1304559" y="222422"/>
                  <a:pt x="1267575" y="152885"/>
                  <a:pt x="1213653" y="110730"/>
                </a:cubicBezTo>
                <a:cubicBezTo>
                  <a:pt x="1155161" y="64853"/>
                  <a:pt x="1098884" y="19331"/>
                  <a:pt x="1013214" y="4927"/>
                </a:cubicBezTo>
                <a:cubicBezTo>
                  <a:pt x="1047417" y="278154"/>
                  <a:pt x="1317065" y="436272"/>
                  <a:pt x="1634702" y="427133"/>
                </a:cubicBezTo>
                <a:cubicBezTo>
                  <a:pt x="1577765" y="199027"/>
                  <a:pt x="1448459" y="58590"/>
                  <a:pt x="1297389" y="8655"/>
                </a:cubicBezTo>
                <a:lnTo>
                  <a:pt x="1259059" y="0"/>
                </a:lnTo>
                <a:lnTo>
                  <a:pt x="1410415" y="0"/>
                </a:lnTo>
                <a:lnTo>
                  <a:pt x="1499716" y="66646"/>
                </a:lnTo>
                <a:cubicBezTo>
                  <a:pt x="1554948" y="119466"/>
                  <a:pt x="1598789" y="185076"/>
                  <a:pt x="1637128" y="256403"/>
                </a:cubicBezTo>
                <a:cubicBezTo>
                  <a:pt x="1675184" y="326584"/>
                  <a:pt x="1755798" y="433557"/>
                  <a:pt x="1744255" y="480278"/>
                </a:cubicBezTo>
                <a:cubicBezTo>
                  <a:pt x="1736686" y="490852"/>
                  <a:pt x="1726450" y="494335"/>
                  <a:pt x="1715656" y="494800"/>
                </a:cubicBezTo>
                <a:close/>
                <a:moveTo>
                  <a:pt x="118121" y="857786"/>
                </a:moveTo>
                <a:cubicBezTo>
                  <a:pt x="321011" y="780677"/>
                  <a:pt x="535523" y="340321"/>
                  <a:pt x="433985" y="43220"/>
                </a:cubicBezTo>
                <a:cubicBezTo>
                  <a:pt x="410330" y="101200"/>
                  <a:pt x="389994" y="145563"/>
                  <a:pt x="374233" y="191214"/>
                </a:cubicBezTo>
                <a:cubicBezTo>
                  <a:pt x="357538" y="239229"/>
                  <a:pt x="345560" y="289103"/>
                  <a:pt x="330862" y="340269"/>
                </a:cubicBezTo>
                <a:cubicBezTo>
                  <a:pt x="314214" y="330754"/>
                  <a:pt x="303849" y="326966"/>
                  <a:pt x="304211" y="324744"/>
                </a:cubicBezTo>
                <a:cubicBezTo>
                  <a:pt x="311428" y="259327"/>
                  <a:pt x="319790" y="193622"/>
                  <a:pt x="328152" y="127918"/>
                </a:cubicBezTo>
                <a:cubicBezTo>
                  <a:pt x="110186" y="438886"/>
                  <a:pt x="47314" y="643052"/>
                  <a:pt x="118121" y="857786"/>
                </a:cubicBezTo>
                <a:close/>
                <a:moveTo>
                  <a:pt x="74903" y="966935"/>
                </a:moveTo>
                <a:cubicBezTo>
                  <a:pt x="38034" y="945758"/>
                  <a:pt x="15827" y="648523"/>
                  <a:pt x="69491" y="504187"/>
                </a:cubicBezTo>
                <a:cubicBezTo>
                  <a:pt x="133206" y="333209"/>
                  <a:pt x="216093" y="172655"/>
                  <a:pt x="326258" y="28833"/>
                </a:cubicBezTo>
                <a:lnTo>
                  <a:pt x="351236" y="0"/>
                </a:lnTo>
                <a:lnTo>
                  <a:pt x="500166" y="0"/>
                </a:lnTo>
                <a:lnTo>
                  <a:pt x="501007" y="11785"/>
                </a:lnTo>
                <a:cubicBezTo>
                  <a:pt x="557150" y="329413"/>
                  <a:pt x="461159" y="602456"/>
                  <a:pt x="245786" y="835475"/>
                </a:cubicBezTo>
                <a:cubicBezTo>
                  <a:pt x="201837" y="882723"/>
                  <a:pt x="98490" y="976231"/>
                  <a:pt x="74903" y="966935"/>
                </a:cubicBezTo>
                <a:close/>
                <a:moveTo>
                  <a:pt x="1661942" y="1353812"/>
                </a:moveTo>
                <a:cubicBezTo>
                  <a:pt x="1689964" y="1352207"/>
                  <a:pt x="1719270" y="1348345"/>
                  <a:pt x="1749989" y="1342230"/>
                </a:cubicBezTo>
                <a:cubicBezTo>
                  <a:pt x="1656665" y="1097504"/>
                  <a:pt x="1497337" y="963250"/>
                  <a:pt x="1312677" y="968809"/>
                </a:cubicBezTo>
                <a:cubicBezTo>
                  <a:pt x="1286297" y="969603"/>
                  <a:pt x="1259399" y="973250"/>
                  <a:pt x="1232104" y="979836"/>
                </a:cubicBezTo>
                <a:cubicBezTo>
                  <a:pt x="1319351" y="1062014"/>
                  <a:pt x="1460184" y="1072004"/>
                  <a:pt x="1510925" y="1199562"/>
                </a:cubicBezTo>
                <a:cubicBezTo>
                  <a:pt x="1413953" y="1150563"/>
                  <a:pt x="1328893" y="1083357"/>
                  <a:pt x="1217072" y="1054216"/>
                </a:cubicBezTo>
                <a:cubicBezTo>
                  <a:pt x="1332495" y="1265699"/>
                  <a:pt x="1465786" y="1365048"/>
                  <a:pt x="1661942" y="1353812"/>
                </a:cubicBezTo>
                <a:close/>
                <a:moveTo>
                  <a:pt x="394807" y="1626455"/>
                </a:moveTo>
                <a:cubicBezTo>
                  <a:pt x="431036" y="1610664"/>
                  <a:pt x="450719" y="1605418"/>
                  <a:pt x="466693" y="1595017"/>
                </a:cubicBezTo>
                <a:cubicBezTo>
                  <a:pt x="617981" y="1496170"/>
                  <a:pt x="702592" y="1260677"/>
                  <a:pt x="650821" y="1077380"/>
                </a:cubicBezTo>
                <a:cubicBezTo>
                  <a:pt x="640663" y="1042498"/>
                  <a:pt x="641972" y="997433"/>
                  <a:pt x="591587" y="974474"/>
                </a:cubicBezTo>
                <a:cubicBezTo>
                  <a:pt x="578978" y="1018116"/>
                  <a:pt x="566810" y="1056169"/>
                  <a:pt x="557216" y="1094794"/>
                </a:cubicBezTo>
                <a:cubicBezTo>
                  <a:pt x="533192" y="1193037"/>
                  <a:pt x="511601" y="1291280"/>
                  <a:pt x="486148" y="1388665"/>
                </a:cubicBezTo>
                <a:cubicBezTo>
                  <a:pt x="481894" y="1404645"/>
                  <a:pt x="464055" y="1417340"/>
                  <a:pt x="452079" y="1431607"/>
                </a:cubicBezTo>
                <a:cubicBezTo>
                  <a:pt x="445076" y="1427887"/>
                  <a:pt x="437717" y="1423952"/>
                  <a:pt x="430714" y="1420233"/>
                </a:cubicBezTo>
                <a:cubicBezTo>
                  <a:pt x="451292" y="1327723"/>
                  <a:pt x="472444" y="1235070"/>
                  <a:pt x="493238" y="1142201"/>
                </a:cubicBezTo>
                <a:cubicBezTo>
                  <a:pt x="405949" y="1288283"/>
                  <a:pt x="340614" y="1438288"/>
                  <a:pt x="394807" y="1626455"/>
                </a:cubicBezTo>
                <a:close/>
                <a:moveTo>
                  <a:pt x="1315388" y="2115696"/>
                </a:moveTo>
                <a:cubicBezTo>
                  <a:pt x="1459383" y="1841253"/>
                  <a:pt x="1300831" y="1370388"/>
                  <a:pt x="1031118" y="1312715"/>
                </a:cubicBezTo>
                <a:cubicBezTo>
                  <a:pt x="1065996" y="1397084"/>
                  <a:pt x="1095810" y="1474508"/>
                  <a:pt x="1129348" y="1549780"/>
                </a:cubicBezTo>
                <a:cubicBezTo>
                  <a:pt x="1161888" y="1623476"/>
                  <a:pt x="1222856" y="1683035"/>
                  <a:pt x="1248211" y="1771927"/>
                </a:cubicBezTo>
                <a:cubicBezTo>
                  <a:pt x="1222391" y="1769583"/>
                  <a:pt x="1201710" y="1773253"/>
                  <a:pt x="1198290" y="1766808"/>
                </a:cubicBezTo>
                <a:cubicBezTo>
                  <a:pt x="1127371" y="1641272"/>
                  <a:pt x="1057886" y="1514158"/>
                  <a:pt x="990681" y="1391341"/>
                </a:cubicBezTo>
                <a:cubicBezTo>
                  <a:pt x="855540" y="1570131"/>
                  <a:pt x="974506" y="1949897"/>
                  <a:pt x="1315388" y="2115696"/>
                </a:cubicBezTo>
                <a:close/>
                <a:moveTo>
                  <a:pt x="1350109" y="2206800"/>
                </a:moveTo>
                <a:cubicBezTo>
                  <a:pt x="1227294" y="2132029"/>
                  <a:pt x="1103839" y="2055898"/>
                  <a:pt x="1016305" y="1939402"/>
                </a:cubicBezTo>
                <a:cubicBezTo>
                  <a:pt x="894527" y="1777942"/>
                  <a:pt x="844899" y="1595932"/>
                  <a:pt x="915052" y="1399068"/>
                </a:cubicBezTo>
                <a:cubicBezTo>
                  <a:pt x="975348" y="1229938"/>
                  <a:pt x="907264" y="1082692"/>
                  <a:pt x="854782" y="932137"/>
                </a:cubicBezTo>
                <a:cubicBezTo>
                  <a:pt x="846533" y="908644"/>
                  <a:pt x="804422" y="896999"/>
                  <a:pt x="770773" y="875318"/>
                </a:cubicBezTo>
                <a:cubicBezTo>
                  <a:pt x="787545" y="859543"/>
                  <a:pt x="802883" y="845346"/>
                  <a:pt x="825964" y="823117"/>
                </a:cubicBezTo>
                <a:cubicBezTo>
                  <a:pt x="812484" y="768678"/>
                  <a:pt x="797092" y="705284"/>
                  <a:pt x="778651" y="628353"/>
                </a:cubicBezTo>
                <a:cubicBezTo>
                  <a:pt x="718445" y="684857"/>
                  <a:pt x="704504" y="750136"/>
                  <a:pt x="674057" y="806473"/>
                </a:cubicBezTo>
                <a:cubicBezTo>
                  <a:pt x="639013" y="871268"/>
                  <a:pt x="653565" y="926351"/>
                  <a:pt x="678691" y="987300"/>
                </a:cubicBezTo>
                <a:cubicBezTo>
                  <a:pt x="768807" y="1203882"/>
                  <a:pt x="699453" y="1395372"/>
                  <a:pt x="573399" y="1572793"/>
                </a:cubicBezTo>
                <a:cubicBezTo>
                  <a:pt x="543911" y="1614586"/>
                  <a:pt x="491566" y="1640205"/>
                  <a:pt x="448294" y="1671763"/>
                </a:cubicBezTo>
                <a:cubicBezTo>
                  <a:pt x="404448" y="1703465"/>
                  <a:pt x="371872" y="1682427"/>
                  <a:pt x="347341" y="1644762"/>
                </a:cubicBezTo>
                <a:cubicBezTo>
                  <a:pt x="310117" y="1587763"/>
                  <a:pt x="311251" y="1523568"/>
                  <a:pt x="322256" y="1459939"/>
                </a:cubicBezTo>
                <a:cubicBezTo>
                  <a:pt x="349914" y="1299003"/>
                  <a:pt x="405306" y="1149365"/>
                  <a:pt x="495295" y="1011735"/>
                </a:cubicBezTo>
                <a:cubicBezTo>
                  <a:pt x="545960" y="933888"/>
                  <a:pt x="586695" y="849101"/>
                  <a:pt x="631502" y="767246"/>
                </a:cubicBezTo>
                <a:cubicBezTo>
                  <a:pt x="647658" y="737930"/>
                  <a:pt x="657956" y="704608"/>
                  <a:pt x="678184" y="678226"/>
                </a:cubicBezTo>
                <a:cubicBezTo>
                  <a:pt x="752638" y="581017"/>
                  <a:pt x="749272" y="478997"/>
                  <a:pt x="718531" y="365894"/>
                </a:cubicBezTo>
                <a:cubicBezTo>
                  <a:pt x="699256" y="294803"/>
                  <a:pt x="683666" y="222633"/>
                  <a:pt x="669080" y="150213"/>
                </a:cubicBezTo>
                <a:lnTo>
                  <a:pt x="639037" y="0"/>
                </a:lnTo>
                <a:lnTo>
                  <a:pt x="685477" y="0"/>
                </a:lnTo>
                <a:lnTo>
                  <a:pt x="830123" y="644646"/>
                </a:lnTo>
                <a:cubicBezTo>
                  <a:pt x="841889" y="697081"/>
                  <a:pt x="858594" y="748580"/>
                  <a:pt x="868286" y="801231"/>
                </a:cubicBezTo>
                <a:cubicBezTo>
                  <a:pt x="876847" y="846862"/>
                  <a:pt x="902344" y="867547"/>
                  <a:pt x="945378" y="881698"/>
                </a:cubicBezTo>
                <a:cubicBezTo>
                  <a:pt x="1031306" y="909427"/>
                  <a:pt x="1113389" y="928992"/>
                  <a:pt x="1208838" y="919029"/>
                </a:cubicBezTo>
                <a:cubicBezTo>
                  <a:pt x="1450323" y="893401"/>
                  <a:pt x="1641860" y="979221"/>
                  <a:pt x="1753984" y="1208539"/>
                </a:cubicBezTo>
                <a:cubicBezTo>
                  <a:pt x="1782977" y="1267908"/>
                  <a:pt x="1856145" y="1343578"/>
                  <a:pt x="1859768" y="1390144"/>
                </a:cubicBezTo>
                <a:cubicBezTo>
                  <a:pt x="1836417" y="1439526"/>
                  <a:pt x="1688979" y="1406544"/>
                  <a:pt x="1607507" y="1402956"/>
                </a:cubicBezTo>
                <a:cubicBezTo>
                  <a:pt x="1486122" y="1397822"/>
                  <a:pt x="1378192" y="1354922"/>
                  <a:pt x="1298703" y="1257406"/>
                </a:cubicBezTo>
                <a:cubicBezTo>
                  <a:pt x="1252324" y="1200270"/>
                  <a:pt x="1195489" y="1147586"/>
                  <a:pt x="1164863" y="1082843"/>
                </a:cubicBezTo>
                <a:cubicBezTo>
                  <a:pt x="1130674" y="1011083"/>
                  <a:pt x="1077231" y="979459"/>
                  <a:pt x="1010750" y="956586"/>
                </a:cubicBezTo>
                <a:cubicBezTo>
                  <a:pt x="982871" y="947151"/>
                  <a:pt x="954125" y="941586"/>
                  <a:pt x="905506" y="929445"/>
                </a:cubicBezTo>
                <a:cubicBezTo>
                  <a:pt x="938069" y="1026569"/>
                  <a:pt x="961505" y="1108942"/>
                  <a:pt x="994250" y="1187151"/>
                </a:cubicBezTo>
                <a:cubicBezTo>
                  <a:pt x="1004360" y="1210786"/>
                  <a:pt x="1037660" y="1227381"/>
                  <a:pt x="1063313" y="1241331"/>
                </a:cubicBezTo>
                <a:cubicBezTo>
                  <a:pt x="1239665" y="1337051"/>
                  <a:pt x="1330749" y="1501044"/>
                  <a:pt x="1403427" y="1675440"/>
                </a:cubicBezTo>
                <a:cubicBezTo>
                  <a:pt x="1448273" y="1782871"/>
                  <a:pt x="1438875" y="1899660"/>
                  <a:pt x="1412888" y="2013308"/>
                </a:cubicBezTo>
                <a:cubicBezTo>
                  <a:pt x="1398883" y="2074648"/>
                  <a:pt x="1385094" y="2135629"/>
                  <a:pt x="1370292" y="2202341"/>
                </a:cubicBezTo>
                <a:cubicBezTo>
                  <a:pt x="1368001" y="2202917"/>
                  <a:pt x="1355826" y="2210234"/>
                  <a:pt x="1350109" y="220680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9002426-033B-400A-C519-AF4C659C4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8812879" y="2130044"/>
            <a:ext cx="5509165" cy="1249078"/>
          </a:xfrm>
          <a:custGeom>
            <a:avLst/>
            <a:gdLst>
              <a:gd name="connsiteX0" fmla="*/ 5509165 w 5509165"/>
              <a:gd name="connsiteY0" fmla="*/ 1249078 h 1249078"/>
              <a:gd name="connsiteX1" fmla="*/ 0 w 5509165"/>
              <a:gd name="connsiteY1" fmla="*/ 1249078 h 1249078"/>
              <a:gd name="connsiteX2" fmla="*/ 0 w 5509165"/>
              <a:gd name="connsiteY2" fmla="*/ 376649 h 1249078"/>
              <a:gd name="connsiteX3" fmla="*/ 124275 w 5509165"/>
              <a:gd name="connsiteY3" fmla="*/ 338434 h 1249078"/>
              <a:gd name="connsiteX4" fmla="*/ 2337339 w 5509165"/>
              <a:gd name="connsiteY4" fmla="*/ 1263 h 1249078"/>
              <a:gd name="connsiteX5" fmla="*/ 4747463 w 5509165"/>
              <a:gd name="connsiteY5" fmla="*/ 509094 h 1249078"/>
              <a:gd name="connsiteX6" fmla="*/ 5475419 w 5509165"/>
              <a:gd name="connsiteY6" fmla="*/ 1196657 h 124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165" h="1249078">
                <a:moveTo>
                  <a:pt x="5509165" y="1249078"/>
                </a:moveTo>
                <a:lnTo>
                  <a:pt x="0" y="1249078"/>
                </a:lnTo>
                <a:lnTo>
                  <a:pt x="0" y="376649"/>
                </a:lnTo>
                <a:lnTo>
                  <a:pt x="124275" y="338434"/>
                </a:lnTo>
                <a:cubicBezTo>
                  <a:pt x="840589" y="132976"/>
                  <a:pt x="1609226" y="14590"/>
                  <a:pt x="2337339" y="1263"/>
                </a:cubicBezTo>
                <a:cubicBezTo>
                  <a:pt x="3273483" y="-15871"/>
                  <a:pt x="4142637" y="140664"/>
                  <a:pt x="4747463" y="509094"/>
                </a:cubicBezTo>
                <a:cubicBezTo>
                  <a:pt x="5039841" y="687195"/>
                  <a:pt x="5284004" y="923072"/>
                  <a:pt x="5475419" y="119665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980755-170E-8438-DC1B-7B3283F2A4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039112"/>
            <a:ext cx="7150608" cy="3356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3C021B-6AA4-3C5D-099F-96D113A1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FE03F25-D589-68A8-30C7-175547B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37474" y="1618811"/>
            <a:ext cx="3154526" cy="5229819"/>
          </a:xfrm>
          <a:custGeom>
            <a:avLst/>
            <a:gdLst>
              <a:gd name="connsiteX0" fmla="*/ 2984957 w 3154526"/>
              <a:gd name="connsiteY0" fmla="*/ 4764199 h 5229819"/>
              <a:gd name="connsiteX1" fmla="*/ 3085247 w 3154526"/>
              <a:gd name="connsiteY1" fmla="*/ 4783935 h 5229819"/>
              <a:gd name="connsiteX2" fmla="*/ 3154526 w 3154526"/>
              <a:gd name="connsiteY2" fmla="*/ 4805985 h 5229819"/>
              <a:gd name="connsiteX3" fmla="*/ 3154526 w 3154526"/>
              <a:gd name="connsiteY3" fmla="*/ 4854317 h 5229819"/>
              <a:gd name="connsiteX4" fmla="*/ 3077489 w 3154526"/>
              <a:gd name="connsiteY4" fmla="*/ 4835342 h 5229819"/>
              <a:gd name="connsiteX5" fmla="*/ 2943802 w 3154526"/>
              <a:gd name="connsiteY5" fmla="*/ 4819637 h 5229819"/>
              <a:gd name="connsiteX6" fmla="*/ 2790751 w 3154526"/>
              <a:gd name="connsiteY6" fmla="*/ 4847576 h 5229819"/>
              <a:gd name="connsiteX7" fmla="*/ 2434897 w 3154526"/>
              <a:gd name="connsiteY7" fmla="*/ 5031577 h 5229819"/>
              <a:gd name="connsiteX8" fmla="*/ 2951768 w 3154526"/>
              <a:gd name="connsiteY8" fmla="*/ 4976098 h 5229819"/>
              <a:gd name="connsiteX9" fmla="*/ 3154526 w 3154526"/>
              <a:gd name="connsiteY9" fmla="*/ 4968709 h 5229819"/>
              <a:gd name="connsiteX10" fmla="*/ 3154526 w 3154526"/>
              <a:gd name="connsiteY10" fmla="*/ 5031765 h 5229819"/>
              <a:gd name="connsiteX11" fmla="*/ 3014835 w 3154526"/>
              <a:gd name="connsiteY11" fmla="*/ 5034301 h 5229819"/>
              <a:gd name="connsiteX12" fmla="*/ 2393353 w 3154526"/>
              <a:gd name="connsiteY12" fmla="*/ 5115550 h 5229819"/>
              <a:gd name="connsiteX13" fmla="*/ 2867479 w 3154526"/>
              <a:gd name="connsiteY13" fmla="*/ 5174972 h 5229819"/>
              <a:gd name="connsiteX14" fmla="*/ 3154526 w 3154526"/>
              <a:gd name="connsiteY14" fmla="*/ 5146324 h 5229819"/>
              <a:gd name="connsiteX15" fmla="*/ 3154526 w 3154526"/>
              <a:gd name="connsiteY15" fmla="*/ 5195560 h 5229819"/>
              <a:gd name="connsiteX16" fmla="*/ 2893424 w 3154526"/>
              <a:gd name="connsiteY16" fmla="*/ 5222073 h 5229819"/>
              <a:gd name="connsiteX17" fmla="*/ 2386859 w 3154526"/>
              <a:gd name="connsiteY17" fmla="*/ 5181967 h 5229819"/>
              <a:gd name="connsiteX18" fmla="*/ 2246076 w 3154526"/>
              <a:gd name="connsiteY18" fmla="*/ 5123402 h 5229819"/>
              <a:gd name="connsiteX19" fmla="*/ 2334992 w 3154526"/>
              <a:gd name="connsiteY19" fmla="*/ 5028470 h 5229819"/>
              <a:gd name="connsiteX20" fmla="*/ 2693848 w 3154526"/>
              <a:gd name="connsiteY20" fmla="*/ 4824451 h 5229819"/>
              <a:gd name="connsiteX21" fmla="*/ 2984957 w 3154526"/>
              <a:gd name="connsiteY21" fmla="*/ 4764199 h 5229819"/>
              <a:gd name="connsiteX22" fmla="*/ 2257356 w 3154526"/>
              <a:gd name="connsiteY22" fmla="*/ 4262588 h 5229819"/>
              <a:gd name="connsiteX23" fmla="*/ 2122814 w 3154526"/>
              <a:gd name="connsiteY23" fmla="*/ 4273357 h 5229819"/>
              <a:gd name="connsiteX24" fmla="*/ 2427819 w 3154526"/>
              <a:gd name="connsiteY24" fmla="*/ 4316623 h 5229819"/>
              <a:gd name="connsiteX25" fmla="*/ 2495745 w 3154526"/>
              <a:gd name="connsiteY25" fmla="*/ 4323417 h 5229819"/>
              <a:gd name="connsiteX26" fmla="*/ 2842012 w 3154526"/>
              <a:gd name="connsiteY26" fmla="*/ 4396980 h 5229819"/>
              <a:gd name="connsiteX27" fmla="*/ 2946172 w 3154526"/>
              <a:gd name="connsiteY27" fmla="*/ 4417967 h 5229819"/>
              <a:gd name="connsiteX28" fmla="*/ 2257356 w 3154526"/>
              <a:gd name="connsiteY28" fmla="*/ 4262588 h 5229819"/>
              <a:gd name="connsiteX29" fmla="*/ 2658537 w 3154526"/>
              <a:gd name="connsiteY29" fmla="*/ 3869558 h 5229819"/>
              <a:gd name="connsiteX30" fmla="*/ 2641175 w 3154526"/>
              <a:gd name="connsiteY30" fmla="*/ 3888643 h 5229819"/>
              <a:gd name="connsiteX31" fmla="*/ 3126479 w 3154526"/>
              <a:gd name="connsiteY31" fmla="*/ 4335544 h 5229819"/>
              <a:gd name="connsiteX32" fmla="*/ 3143670 w 3154526"/>
              <a:gd name="connsiteY32" fmla="*/ 4314908 h 5229819"/>
              <a:gd name="connsiteX33" fmla="*/ 2658537 w 3154526"/>
              <a:gd name="connsiteY33" fmla="*/ 3869558 h 5229819"/>
              <a:gd name="connsiteX34" fmla="*/ 2629101 w 3154526"/>
              <a:gd name="connsiteY34" fmla="*/ 3729983 h 5229819"/>
              <a:gd name="connsiteX35" fmla="*/ 2725377 w 3154526"/>
              <a:gd name="connsiteY35" fmla="*/ 3746294 h 5229819"/>
              <a:gd name="connsiteX36" fmla="*/ 3013384 w 3154526"/>
              <a:gd name="connsiteY36" fmla="*/ 3891324 h 5229819"/>
              <a:gd name="connsiteX37" fmla="*/ 3154526 w 3154526"/>
              <a:gd name="connsiteY37" fmla="*/ 3990464 h 5229819"/>
              <a:gd name="connsiteX38" fmla="*/ 3154526 w 3154526"/>
              <a:gd name="connsiteY38" fmla="*/ 4060395 h 5229819"/>
              <a:gd name="connsiteX39" fmla="*/ 3036403 w 3154526"/>
              <a:gd name="connsiteY39" fmla="*/ 3972021 h 5229819"/>
              <a:gd name="connsiteX40" fmla="*/ 2688997 w 3154526"/>
              <a:gd name="connsiteY40" fmla="*/ 3810128 h 5229819"/>
              <a:gd name="connsiteX41" fmla="*/ 3092476 w 3154526"/>
              <a:gd name="connsiteY41" fmla="*/ 4164235 h 5229819"/>
              <a:gd name="connsiteX42" fmla="*/ 3154526 w 3154526"/>
              <a:gd name="connsiteY42" fmla="*/ 4207256 h 5229819"/>
              <a:gd name="connsiteX43" fmla="*/ 3154526 w 3154526"/>
              <a:gd name="connsiteY43" fmla="*/ 4417507 h 5229819"/>
              <a:gd name="connsiteX44" fmla="*/ 3087942 w 3154526"/>
              <a:gd name="connsiteY44" fmla="*/ 4378606 h 5229819"/>
              <a:gd name="connsiteX45" fmla="*/ 3130359 w 3154526"/>
              <a:gd name="connsiteY45" fmla="*/ 4425849 h 5229819"/>
              <a:gd name="connsiteX46" fmla="*/ 3154526 w 3154526"/>
              <a:gd name="connsiteY46" fmla="*/ 4447989 h 5229819"/>
              <a:gd name="connsiteX47" fmla="*/ 3154526 w 3154526"/>
              <a:gd name="connsiteY47" fmla="*/ 4543354 h 5229819"/>
              <a:gd name="connsiteX48" fmla="*/ 3094526 w 3154526"/>
              <a:gd name="connsiteY48" fmla="*/ 4521621 h 5229819"/>
              <a:gd name="connsiteX49" fmla="*/ 2985083 w 3154526"/>
              <a:gd name="connsiteY49" fmla="*/ 4485238 h 5229819"/>
              <a:gd name="connsiteX50" fmla="*/ 2708626 w 3154526"/>
              <a:gd name="connsiteY50" fmla="*/ 4418017 h 5229819"/>
              <a:gd name="connsiteX51" fmla="*/ 2620844 w 3154526"/>
              <a:gd name="connsiteY51" fmla="*/ 4430706 h 5229819"/>
              <a:gd name="connsiteX52" fmla="*/ 2540001 w 3154526"/>
              <a:gd name="connsiteY52" fmla="*/ 4424025 h 5229819"/>
              <a:gd name="connsiteX53" fmla="*/ 1907604 w 3154526"/>
              <a:gd name="connsiteY53" fmla="*/ 4339664 h 5229819"/>
              <a:gd name="connsiteX54" fmla="*/ 1879113 w 3154526"/>
              <a:gd name="connsiteY54" fmla="*/ 4342926 h 5229819"/>
              <a:gd name="connsiteX55" fmla="*/ 1921270 w 3154526"/>
              <a:gd name="connsiteY55" fmla="*/ 4376988 h 5229819"/>
              <a:gd name="connsiteX56" fmla="*/ 2647281 w 3154526"/>
              <a:gd name="connsiteY56" fmla="*/ 4614572 h 5229819"/>
              <a:gd name="connsiteX57" fmla="*/ 3060973 w 3154526"/>
              <a:gd name="connsiteY57" fmla="*/ 4624283 h 5229819"/>
              <a:gd name="connsiteX58" fmla="*/ 3154526 w 3154526"/>
              <a:gd name="connsiteY58" fmla="*/ 4599347 h 5229819"/>
              <a:gd name="connsiteX59" fmla="*/ 3154526 w 3154526"/>
              <a:gd name="connsiteY59" fmla="*/ 4661496 h 5229819"/>
              <a:gd name="connsiteX60" fmla="*/ 3124590 w 3154526"/>
              <a:gd name="connsiteY60" fmla="*/ 4670972 h 5229819"/>
              <a:gd name="connsiteX61" fmla="*/ 2657957 w 3154526"/>
              <a:gd name="connsiteY61" fmla="*/ 4674486 h 5229819"/>
              <a:gd name="connsiteX62" fmla="*/ 1891952 w 3154526"/>
              <a:gd name="connsiteY62" fmla="*/ 4426992 h 5229819"/>
              <a:gd name="connsiteX63" fmla="*/ 1839998 w 3154526"/>
              <a:gd name="connsiteY63" fmla="*/ 4399458 h 5229819"/>
              <a:gd name="connsiteX64" fmla="*/ 1897411 w 3154526"/>
              <a:gd name="connsiteY64" fmla="*/ 4275071 h 5229819"/>
              <a:gd name="connsiteX65" fmla="*/ 2271660 w 3154526"/>
              <a:gd name="connsiteY65" fmla="*/ 4202654 h 5229819"/>
              <a:gd name="connsiteX66" fmla="*/ 2860369 w 3154526"/>
              <a:gd name="connsiteY66" fmla="*/ 4283351 h 5229819"/>
              <a:gd name="connsiteX67" fmla="*/ 2986729 w 3154526"/>
              <a:gd name="connsiteY67" fmla="*/ 4338210 h 5229819"/>
              <a:gd name="connsiteX68" fmla="*/ 2815025 w 3154526"/>
              <a:gd name="connsiteY68" fmla="*/ 4191559 h 5229819"/>
              <a:gd name="connsiteX69" fmla="*/ 2550431 w 3154526"/>
              <a:gd name="connsiteY69" fmla="*/ 3844543 h 5229819"/>
              <a:gd name="connsiteX70" fmla="*/ 2629101 w 3154526"/>
              <a:gd name="connsiteY70" fmla="*/ 3729983 h 5229819"/>
              <a:gd name="connsiteX71" fmla="*/ 2911098 w 3154526"/>
              <a:gd name="connsiteY71" fmla="*/ 3440435 h 5229819"/>
              <a:gd name="connsiteX72" fmla="*/ 2828048 w 3154526"/>
              <a:gd name="connsiteY72" fmla="*/ 3443932 h 5229819"/>
              <a:gd name="connsiteX73" fmla="*/ 2509409 w 3154526"/>
              <a:gd name="connsiteY73" fmla="*/ 3495655 h 5229819"/>
              <a:gd name="connsiteX74" fmla="*/ 2147895 w 3154526"/>
              <a:gd name="connsiteY74" fmla="*/ 3514483 h 5229819"/>
              <a:gd name="connsiteX75" fmla="*/ 2003552 w 3154526"/>
              <a:gd name="connsiteY75" fmla="*/ 3520439 h 5229819"/>
              <a:gd name="connsiteX76" fmla="*/ 2246830 w 3154526"/>
              <a:gd name="connsiteY76" fmla="*/ 3622276 h 5229819"/>
              <a:gd name="connsiteX77" fmla="*/ 2835671 w 3154526"/>
              <a:gd name="connsiteY77" fmla="*/ 3548747 h 5229819"/>
              <a:gd name="connsiteX78" fmla="*/ 2998953 w 3154526"/>
              <a:gd name="connsiteY78" fmla="*/ 3464237 h 5229819"/>
              <a:gd name="connsiteX79" fmla="*/ 2995075 w 3154526"/>
              <a:gd name="connsiteY79" fmla="*/ 3442088 h 5229819"/>
              <a:gd name="connsiteX80" fmla="*/ 2911098 w 3154526"/>
              <a:gd name="connsiteY80" fmla="*/ 3440435 h 5229819"/>
              <a:gd name="connsiteX81" fmla="*/ 2690666 w 3154526"/>
              <a:gd name="connsiteY81" fmla="*/ 3299672 h 5229819"/>
              <a:gd name="connsiteX82" fmla="*/ 2476905 w 3154526"/>
              <a:gd name="connsiteY82" fmla="*/ 3324782 h 5229819"/>
              <a:gd name="connsiteX83" fmla="*/ 2094849 w 3154526"/>
              <a:gd name="connsiteY83" fmla="*/ 3447220 h 5229819"/>
              <a:gd name="connsiteX84" fmla="*/ 2483888 w 3154526"/>
              <a:gd name="connsiteY84" fmla="*/ 3440295 h 5229819"/>
              <a:gd name="connsiteX85" fmla="*/ 3014076 w 3154526"/>
              <a:gd name="connsiteY85" fmla="*/ 3366305 h 5229819"/>
              <a:gd name="connsiteX86" fmla="*/ 2904378 w 3154526"/>
              <a:gd name="connsiteY86" fmla="*/ 3324561 h 5229819"/>
              <a:gd name="connsiteX87" fmla="*/ 2690666 w 3154526"/>
              <a:gd name="connsiteY87" fmla="*/ 3299672 h 5229819"/>
              <a:gd name="connsiteX88" fmla="*/ 2600173 w 3154526"/>
              <a:gd name="connsiteY88" fmla="*/ 3247414 h 5229819"/>
              <a:gd name="connsiteX89" fmla="*/ 3008079 w 3154526"/>
              <a:gd name="connsiteY89" fmla="*/ 3291395 h 5229819"/>
              <a:gd name="connsiteX90" fmla="*/ 3154526 w 3154526"/>
              <a:gd name="connsiteY90" fmla="*/ 3354047 h 5229819"/>
              <a:gd name="connsiteX91" fmla="*/ 3154526 w 3154526"/>
              <a:gd name="connsiteY91" fmla="*/ 3464030 h 5229819"/>
              <a:gd name="connsiteX92" fmla="*/ 3150012 w 3154526"/>
              <a:gd name="connsiteY92" fmla="*/ 3464430 h 5229819"/>
              <a:gd name="connsiteX93" fmla="*/ 3006185 w 3154526"/>
              <a:gd name="connsiteY93" fmla="*/ 3521395 h 5229819"/>
              <a:gd name="connsiteX94" fmla="*/ 2745224 w 3154526"/>
              <a:gd name="connsiteY94" fmla="*/ 3629721 h 5229819"/>
              <a:gd name="connsiteX95" fmla="*/ 2266244 w 3154526"/>
              <a:gd name="connsiteY95" fmla="*/ 3673727 h 5229819"/>
              <a:gd name="connsiteX96" fmla="*/ 1968615 w 3154526"/>
              <a:gd name="connsiteY96" fmla="*/ 3585320 h 5229819"/>
              <a:gd name="connsiteX97" fmla="*/ 1898396 w 3154526"/>
              <a:gd name="connsiteY97" fmla="*/ 3500287 h 5229819"/>
              <a:gd name="connsiteX98" fmla="*/ 1989083 w 3154526"/>
              <a:gd name="connsiteY98" fmla="*/ 3427016 h 5229819"/>
              <a:gd name="connsiteX99" fmla="*/ 2389567 w 3154526"/>
              <a:gd name="connsiteY99" fmla="*/ 3290809 h 5229819"/>
              <a:gd name="connsiteX100" fmla="*/ 2600173 w 3154526"/>
              <a:gd name="connsiteY100" fmla="*/ 3247414 h 5229819"/>
              <a:gd name="connsiteX101" fmla="*/ 2319352 w 3154526"/>
              <a:gd name="connsiteY101" fmla="*/ 2601737 h 5229819"/>
              <a:gd name="connsiteX102" fmla="*/ 2766163 w 3154526"/>
              <a:gd name="connsiteY102" fmla="*/ 2737145 h 5229819"/>
              <a:gd name="connsiteX103" fmla="*/ 2974746 w 3154526"/>
              <a:gd name="connsiteY103" fmla="*/ 2866399 h 5229819"/>
              <a:gd name="connsiteX104" fmla="*/ 3121568 w 3154526"/>
              <a:gd name="connsiteY104" fmla="*/ 2982134 h 5229819"/>
              <a:gd name="connsiteX105" fmla="*/ 3154526 w 3154526"/>
              <a:gd name="connsiteY105" fmla="*/ 3011886 h 5229819"/>
              <a:gd name="connsiteX106" fmla="*/ 3154526 w 3154526"/>
              <a:gd name="connsiteY106" fmla="*/ 3160319 h 5229819"/>
              <a:gd name="connsiteX107" fmla="*/ 3067546 w 3154526"/>
              <a:gd name="connsiteY107" fmla="*/ 3110720 h 5229819"/>
              <a:gd name="connsiteX108" fmla="*/ 2232937 w 3154526"/>
              <a:gd name="connsiteY108" fmla="*/ 2769088 h 5229819"/>
              <a:gd name="connsiteX109" fmla="*/ 2352619 w 3154526"/>
              <a:gd name="connsiteY109" fmla="*/ 2743180 h 5229819"/>
              <a:gd name="connsiteX110" fmla="*/ 2721589 w 3154526"/>
              <a:gd name="connsiteY110" fmla="*/ 2876160 h 5229819"/>
              <a:gd name="connsiteX111" fmla="*/ 3060914 w 3154526"/>
              <a:gd name="connsiteY111" fmla="*/ 3014259 h 5229819"/>
              <a:gd name="connsiteX112" fmla="*/ 2965264 w 3154526"/>
              <a:gd name="connsiteY112" fmla="*/ 2935323 h 5229819"/>
              <a:gd name="connsiteX113" fmla="*/ 2367226 w 3154526"/>
              <a:gd name="connsiteY113" fmla="*/ 2661486 h 5229819"/>
              <a:gd name="connsiteX114" fmla="*/ 2207259 w 3154526"/>
              <a:gd name="connsiteY114" fmla="*/ 2694665 h 5229819"/>
              <a:gd name="connsiteX115" fmla="*/ 2179723 w 3154526"/>
              <a:gd name="connsiteY115" fmla="*/ 2818255 h 5229819"/>
              <a:gd name="connsiteX116" fmla="*/ 2514888 w 3154526"/>
              <a:gd name="connsiteY116" fmla="*/ 3048475 h 5229819"/>
              <a:gd name="connsiteX117" fmla="*/ 3016861 w 3154526"/>
              <a:gd name="connsiteY117" fmla="*/ 3160740 h 5229819"/>
              <a:gd name="connsiteX118" fmla="*/ 3154526 w 3154526"/>
              <a:gd name="connsiteY118" fmla="*/ 3176279 h 5229819"/>
              <a:gd name="connsiteX119" fmla="*/ 3154526 w 3154526"/>
              <a:gd name="connsiteY119" fmla="*/ 3250361 h 5229819"/>
              <a:gd name="connsiteX120" fmla="*/ 3091307 w 3154526"/>
              <a:gd name="connsiteY120" fmla="*/ 3229805 h 5229819"/>
              <a:gd name="connsiteX121" fmla="*/ 2723879 w 3154526"/>
              <a:gd name="connsiteY121" fmla="*/ 3162709 h 5229819"/>
              <a:gd name="connsiteX122" fmla="*/ 2203034 w 3154526"/>
              <a:gd name="connsiteY122" fmla="*/ 2922890 h 5229819"/>
              <a:gd name="connsiteX123" fmla="*/ 2101110 w 3154526"/>
              <a:gd name="connsiteY123" fmla="*/ 2793332 h 5229819"/>
              <a:gd name="connsiteX124" fmla="*/ 2116325 w 3154526"/>
              <a:gd name="connsiteY124" fmla="*/ 2687419 h 5229819"/>
              <a:gd name="connsiteX125" fmla="*/ 2319352 w 3154526"/>
              <a:gd name="connsiteY125" fmla="*/ 2601737 h 5229819"/>
              <a:gd name="connsiteX126" fmla="*/ 1350946 w 3154526"/>
              <a:gd name="connsiteY126" fmla="*/ 1631006 h 5229819"/>
              <a:gd name="connsiteX127" fmla="*/ 1004901 w 3154526"/>
              <a:gd name="connsiteY127" fmla="*/ 1697258 h 5229819"/>
              <a:gd name="connsiteX128" fmla="*/ 955407 w 3154526"/>
              <a:gd name="connsiteY128" fmla="*/ 1725240 h 5229819"/>
              <a:gd name="connsiteX129" fmla="*/ 1056827 w 3154526"/>
              <a:gd name="connsiteY129" fmla="*/ 1829253 h 5229819"/>
              <a:gd name="connsiteX130" fmla="*/ 1626585 w 3154526"/>
              <a:gd name="connsiteY130" fmla="*/ 2030287 h 5229819"/>
              <a:gd name="connsiteX131" fmla="*/ 2214811 w 3154526"/>
              <a:gd name="connsiteY131" fmla="*/ 2140743 h 5229819"/>
              <a:gd name="connsiteX132" fmla="*/ 2475442 w 3154526"/>
              <a:gd name="connsiteY132" fmla="*/ 2220115 h 5229819"/>
              <a:gd name="connsiteX133" fmla="*/ 1255641 w 3154526"/>
              <a:gd name="connsiteY133" fmla="*/ 1766864 h 5229819"/>
              <a:gd name="connsiteX134" fmla="*/ 1305929 w 3154526"/>
              <a:gd name="connsiteY134" fmla="*/ 1722974 h 5229819"/>
              <a:gd name="connsiteX135" fmla="*/ 2002915 w 3154526"/>
              <a:gd name="connsiteY135" fmla="*/ 1923946 h 5229819"/>
              <a:gd name="connsiteX136" fmla="*/ 2449662 w 3154526"/>
              <a:gd name="connsiteY136" fmla="*/ 2126020 h 5229819"/>
              <a:gd name="connsiteX137" fmla="*/ 2505028 w 3154526"/>
              <a:gd name="connsiteY137" fmla="*/ 2142789 h 5229819"/>
              <a:gd name="connsiteX138" fmla="*/ 2446175 w 3154526"/>
              <a:gd name="connsiteY138" fmla="*/ 2082091 h 5229819"/>
              <a:gd name="connsiteX139" fmla="*/ 2312648 w 3154526"/>
              <a:gd name="connsiteY139" fmla="*/ 1997116 h 5229819"/>
              <a:gd name="connsiteX140" fmla="*/ 1350946 w 3154526"/>
              <a:gd name="connsiteY140" fmla="*/ 1631006 h 5229819"/>
              <a:gd name="connsiteX141" fmla="*/ 2656659 w 3154526"/>
              <a:gd name="connsiteY141" fmla="*/ 1238775 h 5229819"/>
              <a:gd name="connsiteX142" fmla="*/ 2625436 w 3154526"/>
              <a:gd name="connsiteY142" fmla="*/ 1397072 h 5229819"/>
              <a:gd name="connsiteX143" fmla="*/ 2875161 w 3154526"/>
              <a:gd name="connsiteY143" fmla="*/ 2321650 h 5229819"/>
              <a:gd name="connsiteX144" fmla="*/ 2925722 w 3154526"/>
              <a:gd name="connsiteY144" fmla="*/ 2392692 h 5229819"/>
              <a:gd name="connsiteX145" fmla="*/ 2811462 w 3154526"/>
              <a:gd name="connsiteY145" fmla="*/ 1947758 h 5229819"/>
              <a:gd name="connsiteX146" fmla="*/ 2718919 w 3154526"/>
              <a:gd name="connsiteY146" fmla="*/ 1497019 h 5229819"/>
              <a:gd name="connsiteX147" fmla="*/ 2753255 w 3154526"/>
              <a:gd name="connsiteY147" fmla="*/ 1529176 h 5229819"/>
              <a:gd name="connsiteX148" fmla="*/ 2881379 w 3154526"/>
              <a:gd name="connsiteY148" fmla="*/ 2022317 h 5229819"/>
              <a:gd name="connsiteX149" fmla="*/ 2996393 w 3154526"/>
              <a:gd name="connsiteY149" fmla="*/ 2365005 h 5229819"/>
              <a:gd name="connsiteX150" fmla="*/ 3100133 w 3154526"/>
              <a:gd name="connsiteY150" fmla="*/ 2512233 h 5229819"/>
              <a:gd name="connsiteX151" fmla="*/ 3079545 w 3154526"/>
              <a:gd name="connsiteY151" fmla="*/ 1967247 h 5229819"/>
              <a:gd name="connsiteX152" fmla="*/ 2899475 w 3154526"/>
              <a:gd name="connsiteY152" fmla="*/ 1449951 h 5229819"/>
              <a:gd name="connsiteX153" fmla="*/ 2656659 w 3154526"/>
              <a:gd name="connsiteY153" fmla="*/ 1238775 h 5229819"/>
              <a:gd name="connsiteX154" fmla="*/ 1367798 w 3154526"/>
              <a:gd name="connsiteY154" fmla="*/ 807514 h 5229819"/>
              <a:gd name="connsiteX155" fmla="*/ 1321670 w 3154526"/>
              <a:gd name="connsiteY155" fmla="*/ 812743 h 5229819"/>
              <a:gd name="connsiteX156" fmla="*/ 1326427 w 3154526"/>
              <a:gd name="connsiteY156" fmla="*/ 995044 h 5229819"/>
              <a:gd name="connsiteX157" fmla="*/ 1646715 w 3154526"/>
              <a:gd name="connsiteY157" fmla="*/ 1403714 h 5229819"/>
              <a:gd name="connsiteX158" fmla="*/ 1699020 w 3154526"/>
              <a:gd name="connsiteY158" fmla="*/ 1462003 h 5229819"/>
              <a:gd name="connsiteX159" fmla="*/ 2128129 w 3154526"/>
              <a:gd name="connsiteY159" fmla="*/ 1776540 h 5229819"/>
              <a:gd name="connsiteX160" fmla="*/ 2153908 w 3154526"/>
              <a:gd name="connsiteY160" fmla="*/ 1776925 h 5229819"/>
              <a:gd name="connsiteX161" fmla="*/ 1447891 w 3154526"/>
              <a:gd name="connsiteY161" fmla="*/ 949010 h 5229819"/>
              <a:gd name="connsiteX162" fmla="*/ 1451500 w 3154526"/>
              <a:gd name="connsiteY162" fmla="*/ 904772 h 5229819"/>
              <a:gd name="connsiteX163" fmla="*/ 1824226 w 3154526"/>
              <a:gd name="connsiteY163" fmla="*/ 1311217 h 5229819"/>
              <a:gd name="connsiteX164" fmla="*/ 2204689 w 3154526"/>
              <a:gd name="connsiteY164" fmla="*/ 1730927 h 5229819"/>
              <a:gd name="connsiteX165" fmla="*/ 1890667 w 3154526"/>
              <a:gd name="connsiteY165" fmla="*/ 1206353 h 5229819"/>
              <a:gd name="connsiteX166" fmla="*/ 1627192 w 3154526"/>
              <a:gd name="connsiteY166" fmla="*/ 933479 h 5229819"/>
              <a:gd name="connsiteX167" fmla="*/ 1367798 w 3154526"/>
              <a:gd name="connsiteY167" fmla="*/ 807514 h 5229819"/>
              <a:gd name="connsiteX168" fmla="*/ 283580 w 3154526"/>
              <a:gd name="connsiteY168" fmla="*/ 681216 h 5229819"/>
              <a:gd name="connsiteX169" fmla="*/ 110348 w 3154526"/>
              <a:gd name="connsiteY169" fmla="*/ 708025 h 5229819"/>
              <a:gd name="connsiteX170" fmla="*/ 85723 w 3154526"/>
              <a:gd name="connsiteY170" fmla="*/ 819576 h 5229819"/>
              <a:gd name="connsiteX171" fmla="*/ 199932 w 3154526"/>
              <a:gd name="connsiteY171" fmla="*/ 893664 h 5229819"/>
              <a:gd name="connsiteX172" fmla="*/ 740736 w 3154526"/>
              <a:gd name="connsiteY172" fmla="*/ 1064235 h 5229819"/>
              <a:gd name="connsiteX173" fmla="*/ 1110528 w 3154526"/>
              <a:gd name="connsiteY173" fmla="*/ 1146285 h 5229819"/>
              <a:gd name="connsiteX174" fmla="*/ 459412 w 3154526"/>
              <a:gd name="connsiteY174" fmla="*/ 885372 h 5229819"/>
              <a:gd name="connsiteX175" fmla="*/ 543138 w 3154526"/>
              <a:gd name="connsiteY175" fmla="*/ 845601 h 5229819"/>
              <a:gd name="connsiteX176" fmla="*/ 910153 w 3154526"/>
              <a:gd name="connsiteY176" fmla="*/ 948610 h 5229819"/>
              <a:gd name="connsiteX177" fmla="*/ 966399 w 3154526"/>
              <a:gd name="connsiteY177" fmla="*/ 962382 h 5229819"/>
              <a:gd name="connsiteX178" fmla="*/ 283580 w 3154526"/>
              <a:gd name="connsiteY178" fmla="*/ 681216 h 5229819"/>
              <a:gd name="connsiteX179" fmla="*/ 1590373 w 3154526"/>
              <a:gd name="connsiteY179" fmla="*/ 207352 h 5229819"/>
              <a:gd name="connsiteX180" fmla="*/ 1849000 w 3154526"/>
              <a:gd name="connsiteY180" fmla="*/ 1052202 h 5229819"/>
              <a:gd name="connsiteX181" fmla="*/ 1897521 w 3154526"/>
              <a:gd name="connsiteY181" fmla="*/ 1104633 h 5229819"/>
              <a:gd name="connsiteX182" fmla="*/ 1590373 w 3154526"/>
              <a:gd name="connsiteY182" fmla="*/ 207352 h 5229819"/>
              <a:gd name="connsiteX183" fmla="*/ 1477590 w 3154526"/>
              <a:gd name="connsiteY183" fmla="*/ 196987 h 5229819"/>
              <a:gd name="connsiteX184" fmla="*/ 1734197 w 3154526"/>
              <a:gd name="connsiteY184" fmla="*/ 915385 h 5229819"/>
              <a:gd name="connsiteX185" fmla="*/ 1477590 w 3154526"/>
              <a:gd name="connsiteY185" fmla="*/ 196987 h 5229819"/>
              <a:gd name="connsiteX186" fmla="*/ 1520807 w 3154526"/>
              <a:gd name="connsiteY186" fmla="*/ 401 h 5229819"/>
              <a:gd name="connsiteX187" fmla="*/ 1959261 w 3154526"/>
              <a:gd name="connsiteY187" fmla="*/ 1004279 h 5229819"/>
              <a:gd name="connsiteX188" fmla="*/ 1999831 w 3154526"/>
              <a:gd name="connsiteY188" fmla="*/ 1233302 h 5229819"/>
              <a:gd name="connsiteX189" fmla="*/ 2119085 w 3154526"/>
              <a:gd name="connsiteY189" fmla="*/ 1423964 h 5229819"/>
              <a:gd name="connsiteX190" fmla="*/ 2335471 w 3154526"/>
              <a:gd name="connsiteY190" fmla="*/ 1850384 h 5229819"/>
              <a:gd name="connsiteX191" fmla="*/ 2392591 w 3154526"/>
              <a:gd name="connsiteY191" fmla="*/ 1951489 h 5229819"/>
              <a:gd name="connsiteX192" fmla="*/ 2748943 w 3154526"/>
              <a:gd name="connsiteY192" fmla="*/ 2303364 h 5229819"/>
              <a:gd name="connsiteX193" fmla="*/ 2806241 w 3154526"/>
              <a:gd name="connsiteY193" fmla="*/ 2339964 h 5229819"/>
              <a:gd name="connsiteX194" fmla="*/ 2679338 w 3154526"/>
              <a:gd name="connsiteY194" fmla="*/ 2010074 h 5229819"/>
              <a:gd name="connsiteX195" fmla="*/ 2606989 w 3154526"/>
              <a:gd name="connsiteY195" fmla="*/ 1775538 h 5229819"/>
              <a:gd name="connsiteX196" fmla="*/ 2582155 w 3154526"/>
              <a:gd name="connsiteY196" fmla="*/ 1309760 h 5229819"/>
              <a:gd name="connsiteX197" fmla="*/ 2592851 w 3154526"/>
              <a:gd name="connsiteY197" fmla="*/ 1261833 h 5229819"/>
              <a:gd name="connsiteX198" fmla="*/ 2718128 w 3154526"/>
              <a:gd name="connsiteY198" fmla="*/ 1210907 h 5229819"/>
              <a:gd name="connsiteX199" fmla="*/ 2951511 w 3154526"/>
              <a:gd name="connsiteY199" fmla="*/ 1441852 h 5229819"/>
              <a:gd name="connsiteX200" fmla="*/ 3144770 w 3154526"/>
              <a:gd name="connsiteY200" fmla="*/ 2025597 h 5229819"/>
              <a:gd name="connsiteX201" fmla="*/ 3154526 w 3154526"/>
              <a:gd name="connsiteY201" fmla="*/ 2110676 h 5229819"/>
              <a:gd name="connsiteX202" fmla="*/ 3154526 w 3154526"/>
              <a:gd name="connsiteY202" fmla="*/ 2821253 h 5229819"/>
              <a:gd name="connsiteX203" fmla="*/ 2760231 w 3154526"/>
              <a:gd name="connsiteY203" fmla="*/ 2387604 h 5229819"/>
              <a:gd name="connsiteX204" fmla="*/ 2690109 w 3154526"/>
              <a:gd name="connsiteY204" fmla="*/ 2343136 h 5229819"/>
              <a:gd name="connsiteX205" fmla="*/ 2584945 w 3154526"/>
              <a:gd name="connsiteY205" fmla="*/ 2319604 h 5229819"/>
              <a:gd name="connsiteX206" fmla="*/ 2476459 w 3154526"/>
              <a:gd name="connsiteY206" fmla="*/ 2274585 h 5229819"/>
              <a:gd name="connsiteX207" fmla="*/ 1635021 w 3154526"/>
              <a:gd name="connsiteY207" fmla="*/ 2080790 h 5229819"/>
              <a:gd name="connsiteX208" fmla="*/ 994284 w 3154526"/>
              <a:gd name="connsiteY208" fmla="*/ 1848426 h 5229819"/>
              <a:gd name="connsiteX209" fmla="*/ 900907 w 3154526"/>
              <a:gd name="connsiteY209" fmla="*/ 1722986 h 5229819"/>
              <a:gd name="connsiteX210" fmla="*/ 1019942 w 3154526"/>
              <a:gd name="connsiteY210" fmla="*/ 1634959 h 5229819"/>
              <a:gd name="connsiteX211" fmla="*/ 1436756 w 3154526"/>
              <a:gd name="connsiteY211" fmla="*/ 1581585 h 5229819"/>
              <a:gd name="connsiteX212" fmla="*/ 1745065 w 3154526"/>
              <a:gd name="connsiteY212" fmla="*/ 1615304 h 5229819"/>
              <a:gd name="connsiteX213" fmla="*/ 1601192 w 3154526"/>
              <a:gd name="connsiteY213" fmla="*/ 1445865 h 5229819"/>
              <a:gd name="connsiteX214" fmla="*/ 1401935 w 3154526"/>
              <a:gd name="connsiteY214" fmla="*/ 1322332 h 5229819"/>
              <a:gd name="connsiteX215" fmla="*/ 1350058 w 3154526"/>
              <a:gd name="connsiteY215" fmla="*/ 1304329 h 5229819"/>
              <a:gd name="connsiteX216" fmla="*/ 1196299 w 3154526"/>
              <a:gd name="connsiteY216" fmla="*/ 1267380 h 5229819"/>
              <a:gd name="connsiteX217" fmla="*/ 1010774 w 3154526"/>
              <a:gd name="connsiteY217" fmla="*/ 1183133 h 5229819"/>
              <a:gd name="connsiteX218" fmla="*/ 762606 w 3154526"/>
              <a:gd name="connsiteY218" fmla="*/ 1122658 h 5229819"/>
              <a:gd name="connsiteX219" fmla="*/ 154893 w 3154526"/>
              <a:gd name="connsiteY219" fmla="*/ 930327 h 5229819"/>
              <a:gd name="connsiteX220" fmla="*/ 41348 w 3154526"/>
              <a:gd name="connsiteY220" fmla="*/ 855682 h 5229819"/>
              <a:gd name="connsiteX221" fmla="*/ 71618 w 3154526"/>
              <a:gd name="connsiteY221" fmla="*/ 669959 h 5229819"/>
              <a:gd name="connsiteX222" fmla="*/ 192882 w 3154526"/>
              <a:gd name="connsiteY222" fmla="*/ 633126 h 5229819"/>
              <a:gd name="connsiteX223" fmla="*/ 753661 w 3154526"/>
              <a:gd name="connsiteY223" fmla="*/ 741211 h 5229819"/>
              <a:gd name="connsiteX224" fmla="*/ 1255776 w 3154526"/>
              <a:gd name="connsiteY224" fmla="*/ 1147472 h 5229819"/>
              <a:gd name="connsiteX225" fmla="*/ 1455766 w 3154526"/>
              <a:gd name="connsiteY225" fmla="*/ 1276598 h 5229819"/>
              <a:gd name="connsiteX226" fmla="*/ 1288932 w 3154526"/>
              <a:gd name="connsiteY226" fmla="*/ 1033280 h 5229819"/>
              <a:gd name="connsiteX227" fmla="*/ 1232411 w 3154526"/>
              <a:gd name="connsiteY227" fmla="*/ 880301 h 5229819"/>
              <a:gd name="connsiteX228" fmla="*/ 1384570 w 3154526"/>
              <a:gd name="connsiteY228" fmla="*/ 733996 h 5229819"/>
              <a:gd name="connsiteX229" fmla="*/ 1507746 w 3154526"/>
              <a:gd name="connsiteY229" fmla="*/ 755398 h 5229819"/>
              <a:gd name="connsiteX230" fmla="*/ 1477350 w 3154526"/>
              <a:gd name="connsiteY230" fmla="*/ 678725 h 5229819"/>
              <a:gd name="connsiteX231" fmla="*/ 1417151 w 3154526"/>
              <a:gd name="connsiteY231" fmla="*/ 168105 h 5229819"/>
              <a:gd name="connsiteX232" fmla="*/ 1520807 w 3154526"/>
              <a:gd name="connsiteY232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154526" h="5229819"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lnTo>
                  <a:pt x="3154526" y="4805985"/>
                </a:lnTo>
                <a:lnTo>
                  <a:pt x="3154526" y="4854317"/>
                </a:lnTo>
                <a:lnTo>
                  <a:pt x="3077489" y="4835342"/>
                </a:lnTo>
                <a:cubicBezTo>
                  <a:pt x="3033509" y="4827066"/>
                  <a:pt x="2989112" y="4821557"/>
                  <a:pt x="2943802" y="4819637"/>
                </a:cubicBez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lnTo>
                  <a:pt x="3154526" y="4968709"/>
                </a:lnTo>
                <a:lnTo>
                  <a:pt x="3154526" y="5031765"/>
                </a:lnTo>
                <a:lnTo>
                  <a:pt x="3014835" y="5034301"/>
                </a:lnTo>
                <a:cubicBezTo>
                  <a:pt x="2710439" y="5051677"/>
                  <a:pt x="2441583" y="5097943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lnTo>
                  <a:pt x="3154526" y="5146324"/>
                </a:lnTo>
                <a:lnTo>
                  <a:pt x="3154526" y="5195560"/>
                </a:lnTo>
                <a:lnTo>
                  <a:pt x="2893424" y="5222073"/>
                </a:ln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lnTo>
                  <a:pt x="3154526" y="3990464"/>
                </a:lnTo>
                <a:lnTo>
                  <a:pt x="3154526" y="4060395"/>
                </a:lnTo>
                <a:lnTo>
                  <a:pt x="3036403" y="3972021"/>
                </a:lnTo>
                <a:cubicBezTo>
                  <a:pt x="2907615" y="3883525"/>
                  <a:pt x="2779554" y="3819455"/>
                  <a:pt x="2688997" y="3810128"/>
                </a:cubicBezTo>
                <a:cubicBezTo>
                  <a:pt x="2831670" y="3941058"/>
                  <a:pt x="2937046" y="4076752"/>
                  <a:pt x="3092476" y="4164235"/>
                </a:cubicBezTo>
                <a:lnTo>
                  <a:pt x="3154526" y="4207256"/>
                </a:lnTo>
                <a:lnTo>
                  <a:pt x="3154526" y="4417507"/>
                </a:lnTo>
                <a:lnTo>
                  <a:pt x="3087942" y="4378606"/>
                </a:lnTo>
                <a:cubicBezTo>
                  <a:pt x="3102143" y="4394351"/>
                  <a:pt x="3115996" y="4410565"/>
                  <a:pt x="3130359" y="4425849"/>
                </a:cubicBezTo>
                <a:lnTo>
                  <a:pt x="3154526" y="4447989"/>
                </a:lnTo>
                <a:lnTo>
                  <a:pt x="3154526" y="4543354"/>
                </a:lnTo>
                <a:lnTo>
                  <a:pt x="3094526" y="4521621"/>
                </a:lnTo>
                <a:cubicBezTo>
                  <a:pt x="3058315" y="4508467"/>
                  <a:pt x="3021946" y="449579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785895" y="4647295"/>
                  <a:pt x="2924346" y="4650622"/>
                  <a:pt x="3060973" y="4624283"/>
                </a:cubicBezTo>
                <a:lnTo>
                  <a:pt x="3154526" y="4599347"/>
                </a:lnTo>
                <a:lnTo>
                  <a:pt x="3154526" y="4661496"/>
                </a:lnTo>
                <a:lnTo>
                  <a:pt x="3124590" y="4670972"/>
                </a:lnTo>
                <a:cubicBezTo>
                  <a:pt x="2971313" y="4708028"/>
                  <a:pt x="2814417" y="4711286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600173" y="3247414"/>
                </a:moveTo>
                <a:cubicBezTo>
                  <a:pt x="2739107" y="3233347"/>
                  <a:pt x="2875094" y="3248675"/>
                  <a:pt x="3008079" y="3291395"/>
                </a:cubicBezTo>
                <a:lnTo>
                  <a:pt x="3154526" y="3354047"/>
                </a:lnTo>
                <a:lnTo>
                  <a:pt x="3154526" y="3464030"/>
                </a:lnTo>
                <a:lnTo>
                  <a:pt x="3150012" y="3464430"/>
                </a:lnTo>
                <a:cubicBezTo>
                  <a:pt x="3100914" y="3475356"/>
                  <a:pt x="3052436" y="3493594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460502" y="3268829"/>
                  <a:pt x="2530706" y="3254447"/>
                  <a:pt x="2600173" y="3247414"/>
                </a:cubicBezTo>
                <a:close/>
                <a:moveTo>
                  <a:pt x="2319352" y="2601737"/>
                </a:move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23787" y="2904282"/>
                  <a:pt x="3073991" y="2942035"/>
                  <a:pt x="3121568" y="2982134"/>
                </a:cubicBezTo>
                <a:lnTo>
                  <a:pt x="3154526" y="3011886"/>
                </a:lnTo>
                <a:lnTo>
                  <a:pt x="3154526" y="3160319"/>
                </a:lnTo>
                <a:lnTo>
                  <a:pt x="3067546" y="3110720"/>
                </a:lnTo>
                <a:cubicBezTo>
                  <a:pt x="2761030" y="2947917"/>
                  <a:pt x="2322476" y="2787314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675451" y="3114433"/>
                  <a:pt x="2844900" y="3140546"/>
                  <a:pt x="3016861" y="3160740"/>
                </a:cubicBezTo>
                <a:lnTo>
                  <a:pt x="3154526" y="3176279"/>
                </a:lnTo>
                <a:lnTo>
                  <a:pt x="3154526" y="3250361"/>
                </a:lnTo>
                <a:lnTo>
                  <a:pt x="3091307" y="3229805"/>
                </a:ln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38773" y="1630286"/>
                  <a:pt x="3113633" y="1822140"/>
                  <a:pt x="3144770" y="2025597"/>
                </a:cubicBezTo>
                <a:lnTo>
                  <a:pt x="3154526" y="2110676"/>
                </a:lnTo>
                <a:lnTo>
                  <a:pt x="3154526" y="2821253"/>
                </a:lnTo>
                <a:lnTo>
                  <a:pt x="2760231" y="2387604"/>
                </a:ln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CB19B63-2AAF-E86D-D7F1-B659DB36B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188"/>
          <a:stretch>
            <a:fillRect/>
          </a:stretch>
        </p:blipFill>
        <p:spPr>
          <a:xfrm>
            <a:off x="-1" y="2673019"/>
            <a:ext cx="1697023" cy="1898712"/>
          </a:xfrm>
          <a:custGeom>
            <a:avLst/>
            <a:gdLst>
              <a:gd name="connsiteX0" fmla="*/ 0 w 1697023"/>
              <a:gd name="connsiteY0" fmla="*/ 0 h 1898712"/>
              <a:gd name="connsiteX1" fmla="*/ 1697023 w 1697023"/>
              <a:gd name="connsiteY1" fmla="*/ 0 h 1898712"/>
              <a:gd name="connsiteX2" fmla="*/ 1697023 w 1697023"/>
              <a:gd name="connsiteY2" fmla="*/ 1898712 h 1898712"/>
              <a:gd name="connsiteX3" fmla="*/ 0 w 1697023"/>
              <a:gd name="connsiteY3" fmla="*/ 1898712 h 189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23" h="1898712">
                <a:moveTo>
                  <a:pt x="0" y="0"/>
                </a:moveTo>
                <a:lnTo>
                  <a:pt x="1697023" y="0"/>
                </a:lnTo>
                <a:lnTo>
                  <a:pt x="1697023" y="1898712"/>
                </a:lnTo>
                <a:lnTo>
                  <a:pt x="0" y="1898712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2843784"/>
          </a:xfrm>
        </p:spPr>
        <p:txBody>
          <a:bodyPr anchor="b" anchorCtr="0"/>
          <a:lstStyle>
            <a:lvl1pPr algn="ctr">
              <a:defRPr sz="4800" cap="none" baseline="0"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114" y="3825875"/>
            <a:ext cx="8109772" cy="26447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C8CF5-0302-B2A7-4F29-71A0D4FAD2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160F4-C676-F964-26FF-2E047C6149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AC76E-2920-4BDF-3D85-B1EB7C22E9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79F09D-FCEF-2378-FD6D-390137D19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3E2AC72-73DB-7038-4867-55751103F5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4B21F26-677B-015C-5D71-238B3798DF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57747" y="2039112"/>
            <a:ext cx="4576953" cy="38770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3F1B258-8FBC-06A8-3A1F-466CEEDB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9804"/>
            <a:ext cx="4707470" cy="978196"/>
          </a:xfrm>
          <a:custGeom>
            <a:avLst/>
            <a:gdLst>
              <a:gd name="connsiteX0" fmla="*/ 4059737 w 4707470"/>
              <a:gd name="connsiteY0" fmla="*/ 967990 h 978196"/>
              <a:gd name="connsiteX1" fmla="*/ 4058450 w 4707470"/>
              <a:gd name="connsiteY1" fmla="*/ 978196 h 978196"/>
              <a:gd name="connsiteX2" fmla="*/ 4010063 w 4707470"/>
              <a:gd name="connsiteY2" fmla="*/ 978196 h 978196"/>
              <a:gd name="connsiteX3" fmla="*/ 0 w 4707470"/>
              <a:gd name="connsiteY3" fmla="*/ 488477 h 978196"/>
              <a:gd name="connsiteX4" fmla="*/ 72049 w 4707470"/>
              <a:gd name="connsiteY4" fmla="*/ 656791 h 978196"/>
              <a:gd name="connsiteX5" fmla="*/ 206640 w 4707470"/>
              <a:gd name="connsiteY5" fmla="*/ 886509 h 978196"/>
              <a:gd name="connsiteX6" fmla="*/ 272042 w 4707470"/>
              <a:gd name="connsiteY6" fmla="*/ 978196 h 978196"/>
              <a:gd name="connsiteX7" fmla="*/ 184579 w 4707470"/>
              <a:gd name="connsiteY7" fmla="*/ 978196 h 978196"/>
              <a:gd name="connsiteX8" fmla="*/ 149828 w 4707470"/>
              <a:gd name="connsiteY8" fmla="*/ 932137 h 978196"/>
              <a:gd name="connsiteX9" fmla="*/ 29898 w 4707470"/>
              <a:gd name="connsiteY9" fmla="*/ 726361 h 978196"/>
              <a:gd name="connsiteX10" fmla="*/ 0 w 4707470"/>
              <a:gd name="connsiteY10" fmla="*/ 659079 h 978196"/>
              <a:gd name="connsiteX11" fmla="*/ 2427853 w 4707470"/>
              <a:gd name="connsiteY11" fmla="*/ 69987 h 978196"/>
              <a:gd name="connsiteX12" fmla="*/ 2017693 w 4707470"/>
              <a:gd name="connsiteY12" fmla="*/ 122737 h 978196"/>
              <a:gd name="connsiteX13" fmla="*/ 1217707 w 4707470"/>
              <a:gd name="connsiteY13" fmla="*/ 266029 h 978196"/>
              <a:gd name="connsiteX14" fmla="*/ 848303 w 4707470"/>
              <a:gd name="connsiteY14" fmla="*/ 292389 h 978196"/>
              <a:gd name="connsiteX15" fmla="*/ 2617347 w 4707470"/>
              <a:gd name="connsiteY15" fmla="*/ 268805 h 978196"/>
              <a:gd name="connsiteX16" fmla="*/ 2575151 w 4707470"/>
              <a:gd name="connsiteY16" fmla="*/ 346132 h 978196"/>
              <a:gd name="connsiteX17" fmla="*/ 1592825 w 4707470"/>
              <a:gd name="connsiteY17" fmla="*/ 430392 h 978196"/>
              <a:gd name="connsiteX18" fmla="*/ 927202 w 4707470"/>
              <a:gd name="connsiteY18" fmla="*/ 395014 h 978196"/>
              <a:gd name="connsiteX19" fmla="*/ 848774 w 4707470"/>
              <a:gd name="connsiteY19" fmla="*/ 400725 h 978196"/>
              <a:gd name="connsiteX20" fmla="*/ 953198 w 4707470"/>
              <a:gd name="connsiteY20" fmla="*/ 446968 h 978196"/>
              <a:gd name="connsiteX21" fmla="*/ 1164217 w 4707470"/>
              <a:gd name="connsiteY21" fmla="*/ 487531 h 978196"/>
              <a:gd name="connsiteX22" fmla="*/ 2563251 w 4707470"/>
              <a:gd name="connsiteY22" fmla="*/ 479630 h 978196"/>
              <a:gd name="connsiteX23" fmla="*/ 2969415 w 4707470"/>
              <a:gd name="connsiteY23" fmla="*/ 235206 h 978196"/>
              <a:gd name="connsiteX24" fmla="*/ 3018419 w 4707470"/>
              <a:gd name="connsiteY24" fmla="*/ 177666 h 978196"/>
              <a:gd name="connsiteX25" fmla="*/ 2838754 w 4707470"/>
              <a:gd name="connsiteY25" fmla="*/ 98695 h 978196"/>
              <a:gd name="connsiteX26" fmla="*/ 2427853 w 4707470"/>
              <a:gd name="connsiteY26" fmla="*/ 69987 h 978196"/>
              <a:gd name="connsiteX27" fmla="*/ 2444158 w 4707470"/>
              <a:gd name="connsiteY27" fmla="*/ 387 h 978196"/>
              <a:gd name="connsiteX28" fmla="*/ 2908628 w 4707470"/>
              <a:gd name="connsiteY28" fmla="*/ 45735 h 978196"/>
              <a:gd name="connsiteX29" fmla="*/ 3088619 w 4707470"/>
              <a:gd name="connsiteY29" fmla="*/ 154653 h 978196"/>
              <a:gd name="connsiteX30" fmla="*/ 2980945 w 4707470"/>
              <a:gd name="connsiteY30" fmla="*/ 318333 h 978196"/>
              <a:gd name="connsiteX31" fmla="*/ 2478738 w 4707470"/>
              <a:gd name="connsiteY31" fmla="*/ 580498 h 978196"/>
              <a:gd name="connsiteX32" fmla="*/ 2071312 w 4707470"/>
              <a:gd name="connsiteY32" fmla="*/ 685100 h 978196"/>
              <a:gd name="connsiteX33" fmla="*/ 2336932 w 4707470"/>
              <a:gd name="connsiteY33" fmla="*/ 823834 h 978196"/>
              <a:gd name="connsiteX34" fmla="*/ 2650218 w 4707470"/>
              <a:gd name="connsiteY34" fmla="*/ 880372 h 978196"/>
              <a:gd name="connsiteX35" fmla="*/ 2724828 w 4707470"/>
              <a:gd name="connsiteY35" fmla="*/ 877816 h 978196"/>
              <a:gd name="connsiteX36" fmla="*/ 2937906 w 4707470"/>
              <a:gd name="connsiteY36" fmla="*/ 850216 h 978196"/>
              <a:gd name="connsiteX37" fmla="*/ 3214489 w 4707470"/>
              <a:gd name="connsiteY37" fmla="*/ 865310 h 978196"/>
              <a:gd name="connsiteX38" fmla="*/ 3558811 w 4707470"/>
              <a:gd name="connsiteY38" fmla="*/ 821783 h 978196"/>
              <a:gd name="connsiteX39" fmla="*/ 4423716 w 4707470"/>
              <a:gd name="connsiteY39" fmla="*/ 769182 h 978196"/>
              <a:gd name="connsiteX40" fmla="*/ 4604328 w 4707470"/>
              <a:gd name="connsiteY40" fmla="*/ 806587 h 978196"/>
              <a:gd name="connsiteX41" fmla="*/ 4700071 w 4707470"/>
              <a:gd name="connsiteY41" fmla="*/ 978164 h 978196"/>
              <a:gd name="connsiteX42" fmla="*/ 4700051 w 4707470"/>
              <a:gd name="connsiteY42" fmla="*/ 978196 h 978196"/>
              <a:gd name="connsiteX43" fmla="*/ 4626911 w 4707470"/>
              <a:gd name="connsiteY43" fmla="*/ 978196 h 978196"/>
              <a:gd name="connsiteX44" fmla="*/ 4634858 w 4707470"/>
              <a:gd name="connsiteY44" fmla="*/ 938205 h 978196"/>
              <a:gd name="connsiteX45" fmla="*/ 4565805 w 4707470"/>
              <a:gd name="connsiteY45" fmla="*/ 871619 h 978196"/>
              <a:gd name="connsiteX46" fmla="*/ 4384624 w 4707470"/>
              <a:gd name="connsiteY46" fmla="*/ 835208 h 978196"/>
              <a:gd name="connsiteX47" fmla="*/ 4191174 w 4707470"/>
              <a:gd name="connsiteY47" fmla="*/ 828605 h 978196"/>
              <a:gd name="connsiteX48" fmla="*/ 3615233 w 4707470"/>
              <a:gd name="connsiteY48" fmla="*/ 882733 h 978196"/>
              <a:gd name="connsiteX49" fmla="*/ 3106122 w 4707470"/>
              <a:gd name="connsiteY49" fmla="*/ 957428 h 978196"/>
              <a:gd name="connsiteX50" fmla="*/ 3167669 w 4707470"/>
              <a:gd name="connsiteY50" fmla="*/ 978196 h 978196"/>
              <a:gd name="connsiteX51" fmla="*/ 2761995 w 4707470"/>
              <a:gd name="connsiteY51" fmla="*/ 978196 h 978196"/>
              <a:gd name="connsiteX52" fmla="*/ 2604435 w 4707470"/>
              <a:gd name="connsiteY52" fmla="*/ 961624 h 978196"/>
              <a:gd name="connsiteX53" fmla="*/ 2629619 w 4707470"/>
              <a:gd name="connsiteY53" fmla="*/ 978196 h 978196"/>
              <a:gd name="connsiteX54" fmla="*/ 2442177 w 4707470"/>
              <a:gd name="connsiteY54" fmla="*/ 978196 h 978196"/>
              <a:gd name="connsiteX55" fmla="*/ 2299922 w 4707470"/>
              <a:gd name="connsiteY55" fmla="*/ 896786 h 978196"/>
              <a:gd name="connsiteX56" fmla="*/ 2204982 w 4707470"/>
              <a:gd name="connsiteY56" fmla="*/ 850389 h 978196"/>
              <a:gd name="connsiteX57" fmla="*/ 1506483 w 4707470"/>
              <a:gd name="connsiteY57" fmla="*/ 669446 h 978196"/>
              <a:gd name="connsiteX58" fmla="*/ 1473612 w 4707470"/>
              <a:gd name="connsiteY58" fmla="*/ 681163 h 978196"/>
              <a:gd name="connsiteX59" fmla="*/ 1855475 w 4707470"/>
              <a:gd name="connsiteY59" fmla="*/ 879104 h 978196"/>
              <a:gd name="connsiteX60" fmla="*/ 2046452 w 4707470"/>
              <a:gd name="connsiteY60" fmla="*/ 978196 h 978196"/>
              <a:gd name="connsiteX61" fmla="*/ 1905580 w 4707470"/>
              <a:gd name="connsiteY61" fmla="*/ 978196 h 978196"/>
              <a:gd name="connsiteX62" fmla="*/ 1792576 w 4707470"/>
              <a:gd name="connsiteY62" fmla="*/ 917483 h 978196"/>
              <a:gd name="connsiteX63" fmla="*/ 1431825 w 4707470"/>
              <a:gd name="connsiteY63" fmla="*/ 761296 h 978196"/>
              <a:gd name="connsiteX64" fmla="*/ 1584066 w 4707470"/>
              <a:gd name="connsiteY64" fmla="*/ 912806 h 978196"/>
              <a:gd name="connsiteX65" fmla="*/ 1665294 w 4707470"/>
              <a:gd name="connsiteY65" fmla="*/ 978196 h 978196"/>
              <a:gd name="connsiteX66" fmla="*/ 1530478 w 4707470"/>
              <a:gd name="connsiteY66" fmla="*/ 978196 h 978196"/>
              <a:gd name="connsiteX67" fmla="*/ 1433502 w 4707470"/>
              <a:gd name="connsiteY67" fmla="*/ 903764 h 978196"/>
              <a:gd name="connsiteX68" fmla="*/ 1207351 w 4707470"/>
              <a:gd name="connsiteY68" fmla="*/ 677361 h 978196"/>
              <a:gd name="connsiteX69" fmla="*/ 1085279 w 4707470"/>
              <a:gd name="connsiteY69" fmla="*/ 580996 h 978196"/>
              <a:gd name="connsiteX70" fmla="*/ 460678 w 4707470"/>
              <a:gd name="connsiteY70" fmla="*/ 320100 h 978196"/>
              <a:gd name="connsiteX71" fmla="*/ 370062 w 4707470"/>
              <a:gd name="connsiteY71" fmla="*/ 302529 h 978196"/>
              <a:gd name="connsiteX72" fmla="*/ 692974 w 4707470"/>
              <a:gd name="connsiteY72" fmla="*/ 645063 h 978196"/>
              <a:gd name="connsiteX73" fmla="*/ 899891 w 4707470"/>
              <a:gd name="connsiteY73" fmla="*/ 897040 h 978196"/>
              <a:gd name="connsiteX74" fmla="*/ 958299 w 4707470"/>
              <a:gd name="connsiteY74" fmla="*/ 978196 h 978196"/>
              <a:gd name="connsiteX75" fmla="*/ 856593 w 4707470"/>
              <a:gd name="connsiteY75" fmla="*/ 978196 h 978196"/>
              <a:gd name="connsiteX76" fmla="*/ 745097 w 4707470"/>
              <a:gd name="connsiteY76" fmla="*/ 814331 h 978196"/>
              <a:gd name="connsiteX77" fmla="*/ 291682 w 4707470"/>
              <a:gd name="connsiteY77" fmla="*/ 357455 h 978196"/>
              <a:gd name="connsiteX78" fmla="*/ 192689 w 4707470"/>
              <a:gd name="connsiteY78" fmla="*/ 294672 h 978196"/>
              <a:gd name="connsiteX79" fmla="*/ 556080 w 4707470"/>
              <a:gd name="connsiteY79" fmla="*/ 783560 h 978196"/>
              <a:gd name="connsiteX80" fmla="*/ 645779 w 4707470"/>
              <a:gd name="connsiteY80" fmla="*/ 904799 h 978196"/>
              <a:gd name="connsiteX81" fmla="*/ 703943 w 4707470"/>
              <a:gd name="connsiteY81" fmla="*/ 978196 h 978196"/>
              <a:gd name="connsiteX82" fmla="*/ 621039 w 4707470"/>
              <a:gd name="connsiteY82" fmla="*/ 978196 h 978196"/>
              <a:gd name="connsiteX83" fmla="*/ 430820 w 4707470"/>
              <a:gd name="connsiteY83" fmla="*/ 725635 h 978196"/>
              <a:gd name="connsiteX84" fmla="*/ 116693 w 4707470"/>
              <a:gd name="connsiteY84" fmla="*/ 361863 h 978196"/>
              <a:gd name="connsiteX85" fmla="*/ 50540 w 4707470"/>
              <a:gd name="connsiteY85" fmla="*/ 310444 h 978196"/>
              <a:gd name="connsiteX86" fmla="*/ 0 w 4707470"/>
              <a:gd name="connsiteY86" fmla="*/ 281606 h 978196"/>
              <a:gd name="connsiteX87" fmla="*/ 0 w 4707470"/>
              <a:gd name="connsiteY87" fmla="*/ 27934 h 978196"/>
              <a:gd name="connsiteX88" fmla="*/ 404992 w 4707470"/>
              <a:gd name="connsiteY88" fmla="*/ 222649 h 978196"/>
              <a:gd name="connsiteX89" fmla="*/ 515732 w 4707470"/>
              <a:gd name="connsiteY89" fmla="*/ 243759 h 978196"/>
              <a:gd name="connsiteX90" fmla="*/ 660613 w 4707470"/>
              <a:gd name="connsiteY90" fmla="*/ 222758 h 978196"/>
              <a:gd name="connsiteX91" fmla="*/ 820261 w 4707470"/>
              <a:gd name="connsiteY91" fmla="*/ 226406 h 978196"/>
              <a:gd name="connsiteX92" fmla="*/ 1982193 w 4707470"/>
              <a:gd name="connsiteY92" fmla="*/ 65102 h 978196"/>
              <a:gd name="connsiteX93" fmla="*/ 2444158 w 4707470"/>
              <a:gd name="connsiteY93" fmla="*/ 387 h 97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707470" h="978196">
                <a:moveTo>
                  <a:pt x="4059737" y="967990"/>
                </a:moveTo>
                <a:lnTo>
                  <a:pt x="4058450" y="978196"/>
                </a:lnTo>
                <a:lnTo>
                  <a:pt x="4010063" y="978196"/>
                </a:lnTo>
                <a:close/>
                <a:moveTo>
                  <a:pt x="0" y="488477"/>
                </a:moveTo>
                <a:lnTo>
                  <a:pt x="72049" y="656791"/>
                </a:lnTo>
                <a:cubicBezTo>
                  <a:pt x="112356" y="736092"/>
                  <a:pt x="157416" y="812383"/>
                  <a:pt x="206640" y="886509"/>
                </a:cubicBezTo>
                <a:lnTo>
                  <a:pt x="272042" y="978196"/>
                </a:lnTo>
                <a:lnTo>
                  <a:pt x="184579" y="978196"/>
                </a:lnTo>
                <a:lnTo>
                  <a:pt x="149828" y="932137"/>
                </a:lnTo>
                <a:cubicBezTo>
                  <a:pt x="105705" y="866449"/>
                  <a:pt x="65433" y="798062"/>
                  <a:pt x="29898" y="726361"/>
                </a:cubicBezTo>
                <a:lnTo>
                  <a:pt x="0" y="659079"/>
                </a:lnTo>
                <a:close/>
                <a:moveTo>
                  <a:pt x="2427853" y="69987"/>
                </a:moveTo>
                <a:cubicBezTo>
                  <a:pt x="2291111" y="74991"/>
                  <a:pt x="2154491" y="93572"/>
                  <a:pt x="2017693" y="122737"/>
                </a:cubicBezTo>
                <a:cubicBezTo>
                  <a:pt x="1752602" y="179100"/>
                  <a:pt x="1485359" y="223967"/>
                  <a:pt x="1217707" y="266029"/>
                </a:cubicBezTo>
                <a:cubicBezTo>
                  <a:pt x="1096073" y="285102"/>
                  <a:pt x="971859" y="284040"/>
                  <a:pt x="848303" y="292389"/>
                </a:cubicBezTo>
                <a:cubicBezTo>
                  <a:pt x="1439836" y="418622"/>
                  <a:pt x="2029550" y="374317"/>
                  <a:pt x="2617347" y="268805"/>
                </a:cubicBezTo>
                <a:cubicBezTo>
                  <a:pt x="2641249" y="326771"/>
                  <a:pt x="2615591" y="342307"/>
                  <a:pt x="2575151" y="346132"/>
                </a:cubicBezTo>
                <a:cubicBezTo>
                  <a:pt x="2247929" y="377355"/>
                  <a:pt x="1924500" y="450069"/>
                  <a:pt x="1592825" y="430392"/>
                </a:cubicBezTo>
                <a:cubicBezTo>
                  <a:pt x="1370927" y="417078"/>
                  <a:pt x="1148922" y="406294"/>
                  <a:pt x="927202" y="395014"/>
                </a:cubicBezTo>
                <a:cubicBezTo>
                  <a:pt x="910915" y="394154"/>
                  <a:pt x="894471" y="397096"/>
                  <a:pt x="848774" y="400725"/>
                </a:cubicBezTo>
                <a:cubicBezTo>
                  <a:pt x="901706" y="425523"/>
                  <a:pt x="935512" y="454429"/>
                  <a:pt x="953198" y="446968"/>
                </a:cubicBezTo>
                <a:cubicBezTo>
                  <a:pt x="1036787" y="412276"/>
                  <a:pt x="1094166" y="469201"/>
                  <a:pt x="1164217" y="487531"/>
                </a:cubicBezTo>
                <a:cubicBezTo>
                  <a:pt x="1630611" y="609624"/>
                  <a:pt x="2097381" y="672370"/>
                  <a:pt x="2563251" y="479630"/>
                </a:cubicBezTo>
                <a:cubicBezTo>
                  <a:pt x="2711940" y="417930"/>
                  <a:pt x="2850184" y="341634"/>
                  <a:pt x="2969415" y="235206"/>
                </a:cubicBezTo>
                <a:cubicBezTo>
                  <a:pt x="2988272" y="218657"/>
                  <a:pt x="3002084" y="196846"/>
                  <a:pt x="3018419" y="177666"/>
                </a:cubicBezTo>
                <a:cubicBezTo>
                  <a:pt x="2974427" y="109062"/>
                  <a:pt x="2900669" y="110127"/>
                  <a:pt x="2838754" y="98695"/>
                </a:cubicBezTo>
                <a:cubicBezTo>
                  <a:pt x="2701463" y="73555"/>
                  <a:pt x="2564596" y="64983"/>
                  <a:pt x="2427853" y="69987"/>
                </a:cubicBezTo>
                <a:close/>
                <a:moveTo>
                  <a:pt x="2444158" y="387"/>
                </a:moveTo>
                <a:cubicBezTo>
                  <a:pt x="2598755" y="-2686"/>
                  <a:pt x="2753769" y="12585"/>
                  <a:pt x="2908628" y="45735"/>
                </a:cubicBezTo>
                <a:cubicBezTo>
                  <a:pt x="2979068" y="61036"/>
                  <a:pt x="3068206" y="63586"/>
                  <a:pt x="3088619" y="154653"/>
                </a:cubicBezTo>
                <a:cubicBezTo>
                  <a:pt x="3107235" y="238296"/>
                  <a:pt x="3033824" y="275143"/>
                  <a:pt x="2980945" y="318333"/>
                </a:cubicBezTo>
                <a:cubicBezTo>
                  <a:pt x="2832679" y="439156"/>
                  <a:pt x="2663731" y="525726"/>
                  <a:pt x="2478738" y="580498"/>
                </a:cubicBezTo>
                <a:cubicBezTo>
                  <a:pt x="2349171" y="619318"/>
                  <a:pt x="2216315" y="648629"/>
                  <a:pt x="2071312" y="685100"/>
                </a:cubicBezTo>
                <a:cubicBezTo>
                  <a:pt x="2167354" y="736612"/>
                  <a:pt x="2247592" y="794640"/>
                  <a:pt x="2336932" y="823834"/>
                </a:cubicBezTo>
                <a:cubicBezTo>
                  <a:pt x="2436398" y="856448"/>
                  <a:pt x="2545092" y="863529"/>
                  <a:pt x="2650218" y="880372"/>
                </a:cubicBezTo>
                <a:cubicBezTo>
                  <a:pt x="2674799" y="884329"/>
                  <a:pt x="2712701" y="890811"/>
                  <a:pt x="2724828" y="877816"/>
                </a:cubicBezTo>
                <a:cubicBezTo>
                  <a:pt x="2790257" y="811500"/>
                  <a:pt x="2864697" y="844453"/>
                  <a:pt x="2937906" y="850216"/>
                </a:cubicBezTo>
                <a:cubicBezTo>
                  <a:pt x="3030260" y="857706"/>
                  <a:pt x="3122919" y="870533"/>
                  <a:pt x="3214489" y="865310"/>
                </a:cubicBezTo>
                <a:cubicBezTo>
                  <a:pt x="3330052" y="859201"/>
                  <a:pt x="3444369" y="838841"/>
                  <a:pt x="3558811" y="821783"/>
                </a:cubicBezTo>
                <a:cubicBezTo>
                  <a:pt x="3845661" y="780181"/>
                  <a:pt x="4132816" y="743918"/>
                  <a:pt x="4423716" y="769182"/>
                </a:cubicBezTo>
                <a:cubicBezTo>
                  <a:pt x="4485096" y="774506"/>
                  <a:pt x="4549229" y="783231"/>
                  <a:pt x="4604328" y="806587"/>
                </a:cubicBezTo>
                <a:cubicBezTo>
                  <a:pt x="4690279" y="842884"/>
                  <a:pt x="4723749" y="908909"/>
                  <a:pt x="4700071" y="978164"/>
                </a:cubicBezTo>
                <a:lnTo>
                  <a:pt x="4700051" y="978196"/>
                </a:lnTo>
                <a:lnTo>
                  <a:pt x="4626911" y="978196"/>
                </a:lnTo>
                <a:lnTo>
                  <a:pt x="4634858" y="938205"/>
                </a:lnTo>
                <a:cubicBezTo>
                  <a:pt x="4630586" y="912076"/>
                  <a:pt x="4607226" y="888378"/>
                  <a:pt x="4565805" y="871619"/>
                </a:cubicBezTo>
                <a:cubicBezTo>
                  <a:pt x="4510139" y="849256"/>
                  <a:pt x="4446290" y="840035"/>
                  <a:pt x="4384624" y="835208"/>
                </a:cubicBezTo>
                <a:cubicBezTo>
                  <a:pt x="4319945" y="830079"/>
                  <a:pt x="4255480" y="828097"/>
                  <a:pt x="4191174" y="828605"/>
                </a:cubicBezTo>
                <a:cubicBezTo>
                  <a:pt x="3998255" y="830132"/>
                  <a:pt x="3806768" y="854079"/>
                  <a:pt x="3615233" y="882733"/>
                </a:cubicBezTo>
                <a:cubicBezTo>
                  <a:pt x="3445683" y="908144"/>
                  <a:pt x="3275903" y="932786"/>
                  <a:pt x="3106122" y="957428"/>
                </a:cubicBezTo>
                <a:lnTo>
                  <a:pt x="3167669" y="978196"/>
                </a:lnTo>
                <a:lnTo>
                  <a:pt x="2761995" y="978196"/>
                </a:lnTo>
                <a:lnTo>
                  <a:pt x="2604435" y="961624"/>
                </a:lnTo>
                <a:lnTo>
                  <a:pt x="2629619" y="978196"/>
                </a:lnTo>
                <a:lnTo>
                  <a:pt x="2442177" y="978196"/>
                </a:lnTo>
                <a:lnTo>
                  <a:pt x="2299922" y="896786"/>
                </a:lnTo>
                <a:cubicBezTo>
                  <a:pt x="2269582" y="879425"/>
                  <a:pt x="2233101" y="870458"/>
                  <a:pt x="2204982" y="850389"/>
                </a:cubicBezTo>
                <a:cubicBezTo>
                  <a:pt x="1996636" y="701859"/>
                  <a:pt x="1747975" y="698964"/>
                  <a:pt x="1506483" y="669446"/>
                </a:cubicBezTo>
                <a:cubicBezTo>
                  <a:pt x="1499680" y="668433"/>
                  <a:pt x="1491530" y="674471"/>
                  <a:pt x="1473612" y="681163"/>
                </a:cubicBezTo>
                <a:cubicBezTo>
                  <a:pt x="1584414" y="738551"/>
                  <a:pt x="1717391" y="807480"/>
                  <a:pt x="1855475" y="879104"/>
                </a:cubicBezTo>
                <a:lnTo>
                  <a:pt x="2046452" y="978196"/>
                </a:lnTo>
                <a:lnTo>
                  <a:pt x="1905580" y="978196"/>
                </a:lnTo>
                <a:lnTo>
                  <a:pt x="1792576" y="917483"/>
                </a:lnTo>
                <a:cubicBezTo>
                  <a:pt x="1679817" y="860435"/>
                  <a:pt x="1561557" y="806703"/>
                  <a:pt x="1431825" y="761296"/>
                </a:cubicBezTo>
                <a:cubicBezTo>
                  <a:pt x="1481070" y="816016"/>
                  <a:pt x="1531868" y="866260"/>
                  <a:pt x="1584066" y="912806"/>
                </a:cubicBezTo>
                <a:lnTo>
                  <a:pt x="1665294" y="978196"/>
                </a:lnTo>
                <a:lnTo>
                  <a:pt x="1530478" y="978196"/>
                </a:lnTo>
                <a:lnTo>
                  <a:pt x="1433502" y="903764"/>
                </a:lnTo>
                <a:cubicBezTo>
                  <a:pt x="1350827" y="836355"/>
                  <a:pt x="1273396" y="763147"/>
                  <a:pt x="1207351" y="677361"/>
                </a:cubicBezTo>
                <a:cubicBezTo>
                  <a:pt x="1176883" y="637924"/>
                  <a:pt x="1132082" y="601252"/>
                  <a:pt x="1085279" y="580996"/>
                </a:cubicBezTo>
                <a:cubicBezTo>
                  <a:pt x="878724" y="490371"/>
                  <a:pt x="669558" y="405484"/>
                  <a:pt x="460678" y="320100"/>
                </a:cubicBezTo>
                <a:cubicBezTo>
                  <a:pt x="434018" y="309216"/>
                  <a:pt x="402475" y="308044"/>
                  <a:pt x="370062" y="302529"/>
                </a:cubicBezTo>
                <a:cubicBezTo>
                  <a:pt x="481234" y="420306"/>
                  <a:pt x="590097" y="530386"/>
                  <a:pt x="692974" y="645063"/>
                </a:cubicBezTo>
                <a:cubicBezTo>
                  <a:pt x="765403" y="726140"/>
                  <a:pt x="828829" y="814746"/>
                  <a:pt x="899891" y="897040"/>
                </a:cubicBezTo>
                <a:lnTo>
                  <a:pt x="958299" y="978196"/>
                </a:lnTo>
                <a:lnTo>
                  <a:pt x="856593" y="978196"/>
                </a:lnTo>
                <a:lnTo>
                  <a:pt x="745097" y="814331"/>
                </a:lnTo>
                <a:cubicBezTo>
                  <a:pt x="613951" y="647709"/>
                  <a:pt x="460119" y="497146"/>
                  <a:pt x="291682" y="357455"/>
                </a:cubicBezTo>
                <a:cubicBezTo>
                  <a:pt x="262176" y="332767"/>
                  <a:pt x="225781" y="315434"/>
                  <a:pt x="192689" y="294672"/>
                </a:cubicBezTo>
                <a:cubicBezTo>
                  <a:pt x="315383" y="458030"/>
                  <a:pt x="444112" y="615525"/>
                  <a:pt x="556080" y="783560"/>
                </a:cubicBezTo>
                <a:cubicBezTo>
                  <a:pt x="583885" y="825308"/>
                  <a:pt x="614448" y="865239"/>
                  <a:pt x="645779" y="904799"/>
                </a:cubicBezTo>
                <a:lnTo>
                  <a:pt x="703943" y="978196"/>
                </a:lnTo>
                <a:lnTo>
                  <a:pt x="621039" y="978196"/>
                </a:lnTo>
                <a:lnTo>
                  <a:pt x="430820" y="725635"/>
                </a:lnTo>
                <a:cubicBezTo>
                  <a:pt x="332361" y="599705"/>
                  <a:pt x="227971" y="477107"/>
                  <a:pt x="116693" y="361863"/>
                </a:cubicBezTo>
                <a:cubicBezTo>
                  <a:pt x="97667" y="342321"/>
                  <a:pt x="75253" y="325899"/>
                  <a:pt x="50540" y="310444"/>
                </a:cubicBezTo>
                <a:lnTo>
                  <a:pt x="0" y="281606"/>
                </a:lnTo>
                <a:lnTo>
                  <a:pt x="0" y="27934"/>
                </a:lnTo>
                <a:lnTo>
                  <a:pt x="404992" y="222649"/>
                </a:lnTo>
                <a:cubicBezTo>
                  <a:pt x="439327" y="238892"/>
                  <a:pt x="505719" y="256578"/>
                  <a:pt x="515732" y="243759"/>
                </a:cubicBezTo>
                <a:cubicBezTo>
                  <a:pt x="561414" y="183812"/>
                  <a:pt x="612911" y="224031"/>
                  <a:pt x="660613" y="222758"/>
                </a:cubicBezTo>
                <a:cubicBezTo>
                  <a:pt x="713858" y="221185"/>
                  <a:pt x="767194" y="230016"/>
                  <a:pt x="820261" y="226406"/>
                </a:cubicBezTo>
                <a:cubicBezTo>
                  <a:pt x="1211492" y="200602"/>
                  <a:pt x="1601548" y="165118"/>
                  <a:pt x="1982193" y="65102"/>
                </a:cubicBezTo>
                <a:cubicBezTo>
                  <a:pt x="2135382" y="24877"/>
                  <a:pt x="2289561" y="3461"/>
                  <a:pt x="2444158" y="387"/>
                </a:cubicBezTo>
                <a:close/>
              </a:path>
            </a:pathLst>
          </a:custGeom>
          <a:solidFill>
            <a:schemeClr val="tx1">
              <a:alpha val="5303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BAD4AF0-64CE-5C0E-5440-00F8FC6B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9012497" y="1"/>
            <a:ext cx="3179502" cy="2726160"/>
          </a:xfrm>
          <a:custGeom>
            <a:avLst/>
            <a:gdLst>
              <a:gd name="connsiteX0" fmla="*/ 3179502 w 3179502"/>
              <a:gd name="connsiteY0" fmla="*/ 2726160 h 2726160"/>
              <a:gd name="connsiteX1" fmla="*/ 0 w 3179502"/>
              <a:gd name="connsiteY1" fmla="*/ 2726160 h 2726160"/>
              <a:gd name="connsiteX2" fmla="*/ 0 w 3179502"/>
              <a:gd name="connsiteY2" fmla="*/ 0 h 2726160"/>
              <a:gd name="connsiteX3" fmla="*/ 129375 w 3179502"/>
              <a:gd name="connsiteY3" fmla="*/ 158091 h 2726160"/>
              <a:gd name="connsiteX4" fmla="*/ 274052 w 3179502"/>
              <a:gd name="connsiteY4" fmla="*/ 461243 h 2726160"/>
              <a:gd name="connsiteX5" fmla="*/ 676050 w 3179502"/>
              <a:gd name="connsiteY5" fmla="*/ 1070337 h 2726160"/>
              <a:gd name="connsiteX6" fmla="*/ 1232482 w 3179502"/>
              <a:gd name="connsiteY6" fmla="*/ 1409578 h 2726160"/>
              <a:gd name="connsiteX7" fmla="*/ 1759030 w 3179502"/>
              <a:gd name="connsiteY7" fmla="*/ 1583520 h 2726160"/>
              <a:gd name="connsiteX8" fmla="*/ 3147865 w 3179502"/>
              <a:gd name="connsiteY8" fmla="*/ 2609783 h 27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9502" h="2726160">
                <a:moveTo>
                  <a:pt x="3179502" y="2726160"/>
                </a:moveTo>
                <a:lnTo>
                  <a:pt x="0" y="2726160"/>
                </a:lnTo>
                <a:lnTo>
                  <a:pt x="0" y="0"/>
                </a:lnTo>
                <a:lnTo>
                  <a:pt x="129375" y="158091"/>
                </a:lnTo>
                <a:cubicBezTo>
                  <a:pt x="193985" y="253821"/>
                  <a:pt x="231912" y="358034"/>
                  <a:pt x="274052" y="461243"/>
                </a:cubicBezTo>
                <a:cubicBezTo>
                  <a:pt x="365069" y="684357"/>
                  <a:pt x="488042" y="892708"/>
                  <a:pt x="676050" y="1070337"/>
                </a:cubicBezTo>
                <a:cubicBezTo>
                  <a:pt x="834276" y="1219941"/>
                  <a:pt x="1024083" y="1327091"/>
                  <a:pt x="1232482" y="1409578"/>
                </a:cubicBezTo>
                <a:cubicBezTo>
                  <a:pt x="1465209" y="1501688"/>
                  <a:pt x="1609854" y="1540036"/>
                  <a:pt x="1759030" y="1583520"/>
                </a:cubicBezTo>
                <a:cubicBezTo>
                  <a:pt x="1924825" y="1631826"/>
                  <a:pt x="2908440" y="1918621"/>
                  <a:pt x="3147865" y="2609783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D91060-B9BF-0FA6-BD7C-AF8E38E9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CD020E-88CF-303D-F947-8EE980AC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2000" cy="6800411"/>
            <a:chOff x="1" y="1"/>
            <a:chExt cx="12192000" cy="680041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B88804-97CC-BE78-8D40-672973E4CD32}"/>
                </a:ext>
              </a:extLst>
            </p:cNvPr>
            <p:cNvSpPr/>
            <p:nvPr userDrawn="1"/>
          </p:nvSpPr>
          <p:spPr>
            <a:xfrm>
              <a:off x="1" y="1"/>
              <a:ext cx="3097831" cy="2532431"/>
            </a:xfrm>
            <a:custGeom>
              <a:avLst/>
              <a:gdLst>
                <a:gd name="connsiteX0" fmla="*/ 177065 w 3097831"/>
                <a:gd name="connsiteY0" fmla="*/ 2339513 h 2532431"/>
                <a:gd name="connsiteX1" fmla="*/ 254598 w 3097831"/>
                <a:gd name="connsiteY1" fmla="*/ 2356846 h 2532431"/>
                <a:gd name="connsiteX2" fmla="*/ 184928 w 3097831"/>
                <a:gd name="connsiteY2" fmla="*/ 2423626 h 2532431"/>
                <a:gd name="connsiteX3" fmla="*/ 5587 w 3097831"/>
                <a:gd name="connsiteY3" fmla="*/ 2530140 h 2532431"/>
                <a:gd name="connsiteX4" fmla="*/ 0 w 3097831"/>
                <a:gd name="connsiteY4" fmla="*/ 2532431 h 2532431"/>
                <a:gd name="connsiteX5" fmla="*/ 0 w 3097831"/>
                <a:gd name="connsiteY5" fmla="*/ 2381588 h 2532431"/>
                <a:gd name="connsiteX6" fmla="*/ 23582 w 3097831"/>
                <a:gd name="connsiteY6" fmla="*/ 2378908 h 2532431"/>
                <a:gd name="connsiteX7" fmla="*/ 177065 w 3097831"/>
                <a:gd name="connsiteY7" fmla="*/ 2339513 h 2532431"/>
                <a:gd name="connsiteX8" fmla="*/ 515105 w 3097831"/>
                <a:gd name="connsiteY8" fmla="*/ 2041082 h 2532431"/>
                <a:gd name="connsiteX9" fmla="*/ 544953 w 3097831"/>
                <a:gd name="connsiteY9" fmla="*/ 2044795 h 2532431"/>
                <a:gd name="connsiteX10" fmla="*/ 554530 w 3097831"/>
                <a:gd name="connsiteY10" fmla="*/ 2065819 h 2532431"/>
                <a:gd name="connsiteX11" fmla="*/ 466801 w 3097831"/>
                <a:gd name="connsiteY11" fmla="*/ 2136482 h 2532431"/>
                <a:gd name="connsiteX12" fmla="*/ 80640 w 3097831"/>
                <a:gd name="connsiteY12" fmla="*/ 2269208 h 2532431"/>
                <a:gd name="connsiteX13" fmla="*/ 4467 w 3097831"/>
                <a:gd name="connsiteY13" fmla="*/ 2284674 h 2532431"/>
                <a:gd name="connsiteX14" fmla="*/ 0 w 3097831"/>
                <a:gd name="connsiteY14" fmla="*/ 2284999 h 2532431"/>
                <a:gd name="connsiteX15" fmla="*/ 0 w 3097831"/>
                <a:gd name="connsiteY15" fmla="*/ 2070368 h 2532431"/>
                <a:gd name="connsiteX16" fmla="*/ 122464 w 3097831"/>
                <a:gd name="connsiteY16" fmla="*/ 2093200 h 2532431"/>
                <a:gd name="connsiteX17" fmla="*/ 488631 w 3097831"/>
                <a:gd name="connsiteY17" fmla="*/ 2043490 h 2532431"/>
                <a:gd name="connsiteX18" fmla="*/ 515105 w 3097831"/>
                <a:gd name="connsiteY18" fmla="*/ 2041082 h 2532431"/>
                <a:gd name="connsiteX19" fmla="*/ 0 w 3097831"/>
                <a:gd name="connsiteY19" fmla="*/ 1575747 h 2532431"/>
                <a:gd name="connsiteX20" fmla="*/ 30326 w 3097831"/>
                <a:gd name="connsiteY20" fmla="*/ 1578492 h 2532431"/>
                <a:gd name="connsiteX21" fmla="*/ 134013 w 3097831"/>
                <a:gd name="connsiteY21" fmla="*/ 1600874 h 2532431"/>
                <a:gd name="connsiteX22" fmla="*/ 546960 w 3097831"/>
                <a:gd name="connsiteY22" fmla="*/ 1673430 h 2532431"/>
                <a:gd name="connsiteX23" fmla="*/ 902901 w 3097831"/>
                <a:gd name="connsiteY23" fmla="*/ 1616488 h 2532431"/>
                <a:gd name="connsiteX24" fmla="*/ 981963 w 3097831"/>
                <a:gd name="connsiteY24" fmla="*/ 1600906 h 2532431"/>
                <a:gd name="connsiteX25" fmla="*/ 980602 w 3097831"/>
                <a:gd name="connsiteY25" fmla="*/ 1637984 h 2532431"/>
                <a:gd name="connsiteX26" fmla="*/ 951630 w 3097831"/>
                <a:gd name="connsiteY26" fmla="*/ 1670341 h 2532431"/>
                <a:gd name="connsiteX27" fmla="*/ 428358 w 3097831"/>
                <a:gd name="connsiteY27" fmla="*/ 1896744 h 2532431"/>
                <a:gd name="connsiteX28" fmla="*/ 62362 w 3097831"/>
                <a:gd name="connsiteY28" fmla="*/ 1844923 h 2532431"/>
                <a:gd name="connsiteX29" fmla="*/ 0 w 3097831"/>
                <a:gd name="connsiteY29" fmla="*/ 1817067 h 2532431"/>
                <a:gd name="connsiteX30" fmla="*/ 2392663 w 3097831"/>
                <a:gd name="connsiteY30" fmla="*/ 0 h 2532431"/>
                <a:gd name="connsiteX31" fmla="*/ 2887521 w 3097831"/>
                <a:gd name="connsiteY31" fmla="*/ 0 h 2532431"/>
                <a:gd name="connsiteX32" fmla="*/ 2970795 w 3097831"/>
                <a:gd name="connsiteY32" fmla="*/ 34444 h 2532431"/>
                <a:gd name="connsiteX33" fmla="*/ 3097831 w 3097831"/>
                <a:gd name="connsiteY33" fmla="*/ 71279 h 2532431"/>
                <a:gd name="connsiteX34" fmla="*/ 2863239 w 3097831"/>
                <a:gd name="connsiteY34" fmla="*/ 172683 h 2532431"/>
                <a:gd name="connsiteX35" fmla="*/ 2407524 w 3097831"/>
                <a:gd name="connsiteY35" fmla="*/ 16854 h 2532431"/>
                <a:gd name="connsiteX36" fmla="*/ 605964 w 3097831"/>
                <a:gd name="connsiteY36" fmla="*/ 0 h 2532431"/>
                <a:gd name="connsiteX37" fmla="*/ 747628 w 3097831"/>
                <a:gd name="connsiteY37" fmla="*/ 0 h 2532431"/>
                <a:gd name="connsiteX38" fmla="*/ 724307 w 3097831"/>
                <a:gd name="connsiteY38" fmla="*/ 81673 h 2532431"/>
                <a:gd name="connsiteX39" fmla="*/ 692486 w 3097831"/>
                <a:gd name="connsiteY39" fmla="*/ 210269 h 2532431"/>
                <a:gd name="connsiteX40" fmla="*/ 526415 w 3097831"/>
                <a:gd name="connsiteY40" fmla="*/ 804384 h 2532431"/>
                <a:gd name="connsiteX41" fmla="*/ 536624 w 3097831"/>
                <a:gd name="connsiteY41" fmla="*/ 827931 h 2532431"/>
                <a:gd name="connsiteX42" fmla="*/ 641647 w 3097831"/>
                <a:gd name="connsiteY42" fmla="*/ 769841 h 2532431"/>
                <a:gd name="connsiteX43" fmla="*/ 943988 w 3097831"/>
                <a:gd name="connsiteY43" fmla="*/ 325957 h 2532431"/>
                <a:gd name="connsiteX44" fmla="*/ 983823 w 3097831"/>
                <a:gd name="connsiteY44" fmla="*/ 130441 h 2532431"/>
                <a:gd name="connsiteX45" fmla="*/ 1018176 w 3097831"/>
                <a:gd name="connsiteY45" fmla="*/ 0 h 2532431"/>
                <a:gd name="connsiteX46" fmla="*/ 1245150 w 3097831"/>
                <a:gd name="connsiteY46" fmla="*/ 0 h 2532431"/>
                <a:gd name="connsiteX47" fmla="*/ 1215445 w 3097831"/>
                <a:gd name="connsiteY47" fmla="*/ 85044 h 2532431"/>
                <a:gd name="connsiteX48" fmla="*/ 1037154 w 3097831"/>
                <a:gd name="connsiteY48" fmla="*/ 517590 h 2532431"/>
                <a:gd name="connsiteX49" fmla="*/ 1405473 w 3097831"/>
                <a:gd name="connsiteY49" fmla="*/ 180067 h 2532431"/>
                <a:gd name="connsiteX50" fmla="*/ 1485372 w 3097831"/>
                <a:gd name="connsiteY50" fmla="*/ 2313 h 2532431"/>
                <a:gd name="connsiteX51" fmla="*/ 1486481 w 3097831"/>
                <a:gd name="connsiteY51" fmla="*/ 0 h 2532431"/>
                <a:gd name="connsiteX52" fmla="*/ 1767143 w 3097831"/>
                <a:gd name="connsiteY52" fmla="*/ 0 h 2532431"/>
                <a:gd name="connsiteX53" fmla="*/ 1720915 w 3097831"/>
                <a:gd name="connsiteY53" fmla="*/ 86701 h 2532431"/>
                <a:gd name="connsiteX54" fmla="*/ 1659572 w 3097831"/>
                <a:gd name="connsiteY54" fmla="*/ 177506 h 2532431"/>
                <a:gd name="connsiteX55" fmla="*/ 1944334 w 3097831"/>
                <a:gd name="connsiteY55" fmla="*/ 44335 h 2532431"/>
                <a:gd name="connsiteX56" fmla="*/ 1997754 w 3097831"/>
                <a:gd name="connsiteY56" fmla="*/ 0 h 2532431"/>
                <a:gd name="connsiteX57" fmla="*/ 2262240 w 3097831"/>
                <a:gd name="connsiteY57" fmla="*/ 0 h 2532431"/>
                <a:gd name="connsiteX58" fmla="*/ 2121733 w 3097831"/>
                <a:gd name="connsiteY58" fmla="*/ 60384 h 2532431"/>
                <a:gd name="connsiteX59" fmla="*/ 1880826 w 3097831"/>
                <a:gd name="connsiteY59" fmla="*/ 163915 h 2532431"/>
                <a:gd name="connsiteX60" fmla="*/ 2245700 w 3097831"/>
                <a:gd name="connsiteY60" fmla="*/ 343440 h 2532431"/>
                <a:gd name="connsiteX61" fmla="*/ 2434618 w 3097831"/>
                <a:gd name="connsiteY61" fmla="*/ 387079 h 2532431"/>
                <a:gd name="connsiteX62" fmla="*/ 2512614 w 3097831"/>
                <a:gd name="connsiteY62" fmla="*/ 411781 h 2532431"/>
                <a:gd name="connsiteX63" fmla="*/ 2208593 w 3097831"/>
                <a:gd name="connsiteY63" fmla="*/ 529585 h 2532431"/>
                <a:gd name="connsiteX64" fmla="*/ 1625861 w 3097831"/>
                <a:gd name="connsiteY64" fmla="*/ 279117 h 2532431"/>
                <a:gd name="connsiteX65" fmla="*/ 1249141 w 3097831"/>
                <a:gd name="connsiteY65" fmla="*/ 487887 h 2532431"/>
                <a:gd name="connsiteX66" fmla="*/ 1489817 w 3097831"/>
                <a:gd name="connsiteY66" fmla="*/ 543171 h 2532431"/>
                <a:gd name="connsiteX67" fmla="*/ 2017586 w 3097831"/>
                <a:gd name="connsiteY67" fmla="*/ 654434 h 2532431"/>
                <a:gd name="connsiteX68" fmla="*/ 2090269 w 3097831"/>
                <a:gd name="connsiteY68" fmla="*/ 689617 h 2532431"/>
                <a:gd name="connsiteX69" fmla="*/ 1865658 w 3097831"/>
                <a:gd name="connsiteY69" fmla="*/ 783850 h 2532431"/>
                <a:gd name="connsiteX70" fmla="*/ 1168690 w 3097831"/>
                <a:gd name="connsiteY70" fmla="*/ 673999 h 2532431"/>
                <a:gd name="connsiteX71" fmla="*/ 1097817 w 3097831"/>
                <a:gd name="connsiteY71" fmla="*/ 643444 h 2532431"/>
                <a:gd name="connsiteX72" fmla="*/ 990410 w 3097831"/>
                <a:gd name="connsiteY72" fmla="*/ 638134 h 2532431"/>
                <a:gd name="connsiteX73" fmla="*/ 736992 w 3097831"/>
                <a:gd name="connsiteY73" fmla="*/ 786910 h 2532431"/>
                <a:gd name="connsiteX74" fmla="*/ 992677 w 3097831"/>
                <a:gd name="connsiteY74" fmla="*/ 823042 h 2532431"/>
                <a:gd name="connsiteX75" fmla="*/ 1650715 w 3097831"/>
                <a:gd name="connsiteY75" fmla="*/ 884022 h 2532431"/>
                <a:gd name="connsiteX76" fmla="*/ 1721679 w 3097831"/>
                <a:gd name="connsiteY76" fmla="*/ 908500 h 2532431"/>
                <a:gd name="connsiteX77" fmla="*/ 1683851 w 3097831"/>
                <a:gd name="connsiteY77" fmla="*/ 952322 h 2532431"/>
                <a:gd name="connsiteX78" fmla="*/ 897899 w 3097831"/>
                <a:gd name="connsiteY78" fmla="*/ 1046664 h 2532431"/>
                <a:gd name="connsiteX79" fmla="*/ 509734 w 3097831"/>
                <a:gd name="connsiteY79" fmla="*/ 965536 h 2532431"/>
                <a:gd name="connsiteX80" fmla="*/ 445191 w 3097831"/>
                <a:gd name="connsiteY80" fmla="*/ 969204 h 2532431"/>
                <a:gd name="connsiteX81" fmla="*/ 133050 w 3097831"/>
                <a:gd name="connsiteY81" fmla="*/ 1206458 h 2532431"/>
                <a:gd name="connsiteX82" fmla="*/ 747077 w 3097831"/>
                <a:gd name="connsiteY82" fmla="*/ 1223721 h 2532431"/>
                <a:gd name="connsiteX83" fmla="*/ 1246838 w 3097831"/>
                <a:gd name="connsiteY83" fmla="*/ 1194561 h 2532431"/>
                <a:gd name="connsiteX84" fmla="*/ 1295481 w 3097831"/>
                <a:gd name="connsiteY84" fmla="*/ 1191416 h 2532431"/>
                <a:gd name="connsiteX85" fmla="*/ 1157573 w 3097831"/>
                <a:gd name="connsiteY85" fmla="*/ 1361213 h 2532431"/>
                <a:gd name="connsiteX86" fmla="*/ 989171 w 3097831"/>
                <a:gd name="connsiteY86" fmla="*/ 1414361 h 2532431"/>
                <a:gd name="connsiteX87" fmla="*/ 353864 w 3097831"/>
                <a:gd name="connsiteY87" fmla="*/ 1426601 h 2532431"/>
                <a:gd name="connsiteX88" fmla="*/ 48450 w 3097831"/>
                <a:gd name="connsiteY88" fmla="*/ 1385431 h 2532431"/>
                <a:gd name="connsiteX89" fmla="*/ 0 w 3097831"/>
                <a:gd name="connsiteY89" fmla="*/ 1383095 h 2532431"/>
                <a:gd name="connsiteX90" fmla="*/ 0 w 3097831"/>
                <a:gd name="connsiteY90" fmla="*/ 442797 h 2532431"/>
                <a:gd name="connsiteX91" fmla="*/ 10908 w 3097831"/>
                <a:gd name="connsiteY91" fmla="*/ 416103 h 2532431"/>
                <a:gd name="connsiteX92" fmla="*/ 176820 w 3097831"/>
                <a:gd name="connsiteY92" fmla="*/ 175170 h 2532431"/>
                <a:gd name="connsiteX93" fmla="*/ 260099 w 3097831"/>
                <a:gd name="connsiteY93" fmla="*/ 130205 h 2532431"/>
                <a:gd name="connsiteX94" fmla="*/ 260495 w 3097831"/>
                <a:gd name="connsiteY94" fmla="*/ 174096 h 2532431"/>
                <a:gd name="connsiteX95" fmla="*/ 174574 w 3097831"/>
                <a:gd name="connsiteY95" fmla="*/ 605925 h 2532431"/>
                <a:gd name="connsiteX96" fmla="*/ 85341 w 3097831"/>
                <a:gd name="connsiteY96" fmla="*/ 1060441 h 2532431"/>
                <a:gd name="connsiteX97" fmla="*/ 45643 w 3097831"/>
                <a:gd name="connsiteY97" fmla="*/ 1173905 h 2532431"/>
                <a:gd name="connsiteX98" fmla="*/ 288222 w 3097831"/>
                <a:gd name="connsiteY98" fmla="*/ 862194 h 2532431"/>
                <a:gd name="connsiteX99" fmla="*/ 370923 w 3097831"/>
                <a:gd name="connsiteY99" fmla="*/ 437965 h 2532431"/>
                <a:gd name="connsiteX100" fmla="*/ 600507 w 3097831"/>
                <a:gd name="connsiteY100" fmla="*/ 5216 h 253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097831" h="2532431">
                  <a:moveTo>
                    <a:pt x="177065" y="2339513"/>
                  </a:moveTo>
                  <a:cubicBezTo>
                    <a:pt x="194155" y="2333794"/>
                    <a:pt x="217330" y="2347896"/>
                    <a:pt x="254598" y="2356846"/>
                  </a:cubicBezTo>
                  <a:cubicBezTo>
                    <a:pt x="220984" y="2389305"/>
                    <a:pt x="204889" y="2409285"/>
                    <a:pt x="184928" y="2423626"/>
                  </a:cubicBezTo>
                  <a:cubicBezTo>
                    <a:pt x="126472" y="2465563"/>
                    <a:pt x="66758" y="2501272"/>
                    <a:pt x="5587" y="2530140"/>
                  </a:cubicBezTo>
                  <a:lnTo>
                    <a:pt x="0" y="2532431"/>
                  </a:lnTo>
                  <a:lnTo>
                    <a:pt x="0" y="2381588"/>
                  </a:lnTo>
                  <a:lnTo>
                    <a:pt x="23582" y="2378908"/>
                  </a:lnTo>
                  <a:cubicBezTo>
                    <a:pt x="74831" y="2369442"/>
                    <a:pt x="125964" y="2356329"/>
                    <a:pt x="177065" y="2339513"/>
                  </a:cubicBezTo>
                  <a:close/>
                  <a:moveTo>
                    <a:pt x="515105" y="2041082"/>
                  </a:moveTo>
                  <a:cubicBezTo>
                    <a:pt x="525020" y="2042275"/>
                    <a:pt x="535497" y="2044487"/>
                    <a:pt x="544953" y="2044795"/>
                  </a:cubicBezTo>
                  <a:cubicBezTo>
                    <a:pt x="548144" y="2051803"/>
                    <a:pt x="551336" y="2058812"/>
                    <a:pt x="554530" y="2065819"/>
                  </a:cubicBezTo>
                  <a:cubicBezTo>
                    <a:pt x="525428" y="2090123"/>
                    <a:pt x="499946" y="2123686"/>
                    <a:pt x="466801" y="2136482"/>
                  </a:cubicBezTo>
                  <a:cubicBezTo>
                    <a:pt x="339661" y="2185241"/>
                    <a:pt x="212186" y="2234684"/>
                    <a:pt x="80640" y="2269208"/>
                  </a:cubicBezTo>
                  <a:cubicBezTo>
                    <a:pt x="55707" y="2275751"/>
                    <a:pt x="30214" y="2281031"/>
                    <a:pt x="4467" y="2284674"/>
                  </a:cubicBezTo>
                  <a:lnTo>
                    <a:pt x="0" y="2284999"/>
                  </a:lnTo>
                  <a:lnTo>
                    <a:pt x="0" y="2070368"/>
                  </a:lnTo>
                  <a:lnTo>
                    <a:pt x="122464" y="2093200"/>
                  </a:lnTo>
                  <a:cubicBezTo>
                    <a:pt x="248407" y="2112713"/>
                    <a:pt x="372168" y="2105142"/>
                    <a:pt x="488631" y="2043490"/>
                  </a:cubicBezTo>
                  <a:cubicBezTo>
                    <a:pt x="495838" y="2039718"/>
                    <a:pt x="505191" y="2039890"/>
                    <a:pt x="515105" y="2041082"/>
                  </a:cubicBezTo>
                  <a:close/>
                  <a:moveTo>
                    <a:pt x="0" y="1575747"/>
                  </a:moveTo>
                  <a:lnTo>
                    <a:pt x="30326" y="1578492"/>
                  </a:lnTo>
                  <a:cubicBezTo>
                    <a:pt x="65045" y="1583805"/>
                    <a:pt x="99455" y="1591256"/>
                    <a:pt x="134013" y="1600874"/>
                  </a:cubicBezTo>
                  <a:cubicBezTo>
                    <a:pt x="268006" y="1638282"/>
                    <a:pt x="408089" y="1659470"/>
                    <a:pt x="546960" y="1673430"/>
                  </a:cubicBezTo>
                  <a:cubicBezTo>
                    <a:pt x="668003" y="1685947"/>
                    <a:pt x="790523" y="1676746"/>
                    <a:pt x="902901" y="1616488"/>
                  </a:cubicBezTo>
                  <a:cubicBezTo>
                    <a:pt x="924452" y="1604798"/>
                    <a:pt x="953472" y="1606297"/>
                    <a:pt x="981963" y="1600906"/>
                  </a:cubicBezTo>
                  <a:cubicBezTo>
                    <a:pt x="981521" y="1623983"/>
                    <a:pt x="984183" y="1633111"/>
                    <a:pt x="980602" y="1637984"/>
                  </a:cubicBezTo>
                  <a:cubicBezTo>
                    <a:pt x="972430" y="1649782"/>
                    <a:pt x="963031" y="1661659"/>
                    <a:pt x="951630" y="1670341"/>
                  </a:cubicBezTo>
                  <a:cubicBezTo>
                    <a:pt x="795656" y="1788250"/>
                    <a:pt x="620439" y="1861176"/>
                    <a:pt x="428358" y="1896744"/>
                  </a:cubicBezTo>
                  <a:cubicBezTo>
                    <a:pt x="297589" y="1921022"/>
                    <a:pt x="177399" y="1891390"/>
                    <a:pt x="62362" y="1844923"/>
                  </a:cubicBezTo>
                  <a:lnTo>
                    <a:pt x="0" y="1817067"/>
                  </a:lnTo>
                  <a:close/>
                  <a:moveTo>
                    <a:pt x="2392663" y="0"/>
                  </a:moveTo>
                  <a:lnTo>
                    <a:pt x="2887521" y="0"/>
                  </a:lnTo>
                  <a:lnTo>
                    <a:pt x="2970795" y="34444"/>
                  </a:lnTo>
                  <a:cubicBezTo>
                    <a:pt x="3012007" y="48971"/>
                    <a:pt x="3054191" y="61282"/>
                    <a:pt x="3097831" y="71279"/>
                  </a:cubicBezTo>
                  <a:cubicBezTo>
                    <a:pt x="3050254" y="125956"/>
                    <a:pt x="2955769" y="160146"/>
                    <a:pt x="2863239" y="172683"/>
                  </a:cubicBezTo>
                  <a:cubicBezTo>
                    <a:pt x="2680068" y="197283"/>
                    <a:pt x="2529795" y="141319"/>
                    <a:pt x="2407524" y="16854"/>
                  </a:cubicBezTo>
                  <a:close/>
                  <a:moveTo>
                    <a:pt x="605964" y="0"/>
                  </a:moveTo>
                  <a:lnTo>
                    <a:pt x="747628" y="0"/>
                  </a:lnTo>
                  <a:lnTo>
                    <a:pt x="724307" y="81673"/>
                  </a:lnTo>
                  <a:cubicBezTo>
                    <a:pt x="712100" y="124220"/>
                    <a:pt x="700661" y="166932"/>
                    <a:pt x="692486" y="210269"/>
                  </a:cubicBezTo>
                  <a:cubicBezTo>
                    <a:pt x="654756" y="413620"/>
                    <a:pt x="626527" y="618747"/>
                    <a:pt x="526415" y="804384"/>
                  </a:cubicBezTo>
                  <a:cubicBezTo>
                    <a:pt x="524462" y="808016"/>
                    <a:pt x="531145" y="816228"/>
                    <a:pt x="536624" y="827931"/>
                  </a:cubicBezTo>
                  <a:cubicBezTo>
                    <a:pt x="571904" y="808361"/>
                    <a:pt x="605528" y="786618"/>
                    <a:pt x="641647" y="769841"/>
                  </a:cubicBezTo>
                  <a:cubicBezTo>
                    <a:pt x="830399" y="681460"/>
                    <a:pt x="917077" y="524931"/>
                    <a:pt x="943988" y="325957"/>
                  </a:cubicBezTo>
                  <a:cubicBezTo>
                    <a:pt x="953121" y="260223"/>
                    <a:pt x="966831" y="194866"/>
                    <a:pt x="983823" y="130441"/>
                  </a:cubicBezTo>
                  <a:lnTo>
                    <a:pt x="1018176" y="0"/>
                  </a:lnTo>
                  <a:lnTo>
                    <a:pt x="1245150" y="0"/>
                  </a:lnTo>
                  <a:lnTo>
                    <a:pt x="1215445" y="85044"/>
                  </a:lnTo>
                  <a:cubicBezTo>
                    <a:pt x="1172858" y="235346"/>
                    <a:pt x="1145665" y="391844"/>
                    <a:pt x="1037154" y="517590"/>
                  </a:cubicBezTo>
                  <a:cubicBezTo>
                    <a:pt x="1215367" y="462120"/>
                    <a:pt x="1324379" y="334920"/>
                    <a:pt x="1405473" y="180067"/>
                  </a:cubicBezTo>
                  <a:cubicBezTo>
                    <a:pt x="1435353" y="122991"/>
                    <a:pt x="1459280" y="61760"/>
                    <a:pt x="1485372" y="2313"/>
                  </a:cubicBezTo>
                  <a:lnTo>
                    <a:pt x="1486481" y="0"/>
                  </a:lnTo>
                  <a:lnTo>
                    <a:pt x="1767143" y="0"/>
                  </a:lnTo>
                  <a:lnTo>
                    <a:pt x="1720915" y="86701"/>
                  </a:lnTo>
                  <a:cubicBezTo>
                    <a:pt x="1702464" y="117768"/>
                    <a:pt x="1682236" y="148127"/>
                    <a:pt x="1659572" y="177506"/>
                  </a:cubicBezTo>
                  <a:cubicBezTo>
                    <a:pt x="1752607" y="159436"/>
                    <a:pt x="1856210" y="110043"/>
                    <a:pt x="1944334" y="44335"/>
                  </a:cubicBezTo>
                  <a:lnTo>
                    <a:pt x="1997754" y="0"/>
                  </a:lnTo>
                  <a:lnTo>
                    <a:pt x="2262240" y="0"/>
                  </a:lnTo>
                  <a:lnTo>
                    <a:pt x="2121733" y="60384"/>
                  </a:lnTo>
                  <a:cubicBezTo>
                    <a:pt x="2043455" y="94032"/>
                    <a:pt x="1964207" y="128097"/>
                    <a:pt x="1880826" y="163915"/>
                  </a:cubicBezTo>
                  <a:cubicBezTo>
                    <a:pt x="2016471" y="230529"/>
                    <a:pt x="2132159" y="284451"/>
                    <a:pt x="2245700" y="343440"/>
                  </a:cubicBezTo>
                  <a:cubicBezTo>
                    <a:pt x="2305999" y="374753"/>
                    <a:pt x="2363067" y="402948"/>
                    <a:pt x="2434618" y="387079"/>
                  </a:cubicBezTo>
                  <a:cubicBezTo>
                    <a:pt x="2453698" y="382847"/>
                    <a:pt x="2477235" y="399677"/>
                    <a:pt x="2512614" y="411781"/>
                  </a:cubicBezTo>
                  <a:cubicBezTo>
                    <a:pt x="2420100" y="508828"/>
                    <a:pt x="2312511" y="515670"/>
                    <a:pt x="2208593" y="529585"/>
                  </a:cubicBezTo>
                  <a:cubicBezTo>
                    <a:pt x="1968980" y="561874"/>
                    <a:pt x="1774391" y="480935"/>
                    <a:pt x="1625861" y="279117"/>
                  </a:cubicBezTo>
                  <a:cubicBezTo>
                    <a:pt x="1501602" y="347992"/>
                    <a:pt x="1385771" y="412165"/>
                    <a:pt x="1249141" y="487887"/>
                  </a:cubicBezTo>
                  <a:cubicBezTo>
                    <a:pt x="1347937" y="510051"/>
                    <a:pt x="1420506" y="520865"/>
                    <a:pt x="1489817" y="543171"/>
                  </a:cubicBezTo>
                  <a:cubicBezTo>
                    <a:pt x="1662032" y="598671"/>
                    <a:pt x="1832774" y="657866"/>
                    <a:pt x="2017586" y="654434"/>
                  </a:cubicBezTo>
                  <a:cubicBezTo>
                    <a:pt x="2037106" y="654158"/>
                    <a:pt x="2056972" y="672925"/>
                    <a:pt x="2090269" y="689617"/>
                  </a:cubicBezTo>
                  <a:cubicBezTo>
                    <a:pt x="2014771" y="752684"/>
                    <a:pt x="1942857" y="774836"/>
                    <a:pt x="1865658" y="783850"/>
                  </a:cubicBezTo>
                  <a:cubicBezTo>
                    <a:pt x="1623085" y="812816"/>
                    <a:pt x="1385662" y="809115"/>
                    <a:pt x="1168690" y="673999"/>
                  </a:cubicBezTo>
                  <a:cubicBezTo>
                    <a:pt x="1146885" y="660570"/>
                    <a:pt x="1122765" y="648045"/>
                    <a:pt x="1097817" y="643444"/>
                  </a:cubicBezTo>
                  <a:cubicBezTo>
                    <a:pt x="1062411" y="636939"/>
                    <a:pt x="1020764" y="626176"/>
                    <a:pt x="990410" y="638134"/>
                  </a:cubicBezTo>
                  <a:cubicBezTo>
                    <a:pt x="903436" y="672612"/>
                    <a:pt x="823401" y="722400"/>
                    <a:pt x="736992" y="786910"/>
                  </a:cubicBezTo>
                  <a:cubicBezTo>
                    <a:pt x="833539" y="800489"/>
                    <a:pt x="913270" y="810570"/>
                    <a:pt x="992677" y="823042"/>
                  </a:cubicBezTo>
                  <a:cubicBezTo>
                    <a:pt x="1210604" y="857464"/>
                    <a:pt x="1426175" y="914702"/>
                    <a:pt x="1650715" y="884022"/>
                  </a:cubicBezTo>
                  <a:cubicBezTo>
                    <a:pt x="1670079" y="881290"/>
                    <a:pt x="1692181" y="897925"/>
                    <a:pt x="1721679" y="908500"/>
                  </a:cubicBezTo>
                  <a:cubicBezTo>
                    <a:pt x="1702532" y="931232"/>
                    <a:pt x="1695409" y="946096"/>
                    <a:pt x="1683851" y="952322"/>
                  </a:cubicBezTo>
                  <a:cubicBezTo>
                    <a:pt x="1434339" y="1084824"/>
                    <a:pt x="1174944" y="1155344"/>
                    <a:pt x="897899" y="1046664"/>
                  </a:cubicBezTo>
                  <a:cubicBezTo>
                    <a:pt x="771870" y="997184"/>
                    <a:pt x="642761" y="974076"/>
                    <a:pt x="509734" y="965536"/>
                  </a:cubicBezTo>
                  <a:cubicBezTo>
                    <a:pt x="488017" y="964052"/>
                    <a:pt x="461157" y="959192"/>
                    <a:pt x="445191" y="969204"/>
                  </a:cubicBezTo>
                  <a:cubicBezTo>
                    <a:pt x="333897" y="1037646"/>
                    <a:pt x="225641" y="1110639"/>
                    <a:pt x="133050" y="1206458"/>
                  </a:cubicBezTo>
                  <a:cubicBezTo>
                    <a:pt x="341357" y="1149953"/>
                    <a:pt x="544404" y="1184550"/>
                    <a:pt x="747077" y="1223721"/>
                  </a:cubicBezTo>
                  <a:cubicBezTo>
                    <a:pt x="916050" y="1256376"/>
                    <a:pt x="1083927" y="1270129"/>
                    <a:pt x="1246838" y="1194561"/>
                  </a:cubicBezTo>
                  <a:cubicBezTo>
                    <a:pt x="1258266" y="1189292"/>
                    <a:pt x="1273919" y="1192389"/>
                    <a:pt x="1295481" y="1191416"/>
                  </a:cubicBezTo>
                  <a:cubicBezTo>
                    <a:pt x="1295482" y="1292240"/>
                    <a:pt x="1223193" y="1327979"/>
                    <a:pt x="1157573" y="1361213"/>
                  </a:cubicBezTo>
                  <a:cubicBezTo>
                    <a:pt x="1105553" y="1387523"/>
                    <a:pt x="1045986" y="1399416"/>
                    <a:pt x="989171" y="1414361"/>
                  </a:cubicBezTo>
                  <a:cubicBezTo>
                    <a:pt x="778473" y="1470541"/>
                    <a:pt x="567742" y="1476548"/>
                    <a:pt x="353864" y="1426601"/>
                  </a:cubicBezTo>
                  <a:cubicBezTo>
                    <a:pt x="254241" y="1403352"/>
                    <a:pt x="150259" y="1399724"/>
                    <a:pt x="48450" y="1385431"/>
                  </a:cubicBezTo>
                  <a:lnTo>
                    <a:pt x="0" y="1383095"/>
                  </a:lnTo>
                  <a:lnTo>
                    <a:pt x="0" y="442797"/>
                  </a:lnTo>
                  <a:lnTo>
                    <a:pt x="10908" y="416103"/>
                  </a:lnTo>
                  <a:cubicBezTo>
                    <a:pt x="51257" y="330271"/>
                    <a:pt x="105655" y="249632"/>
                    <a:pt x="176820" y="175170"/>
                  </a:cubicBezTo>
                  <a:cubicBezTo>
                    <a:pt x="198630" y="152556"/>
                    <a:pt x="214572" y="121109"/>
                    <a:pt x="260099" y="130205"/>
                  </a:cubicBezTo>
                  <a:cubicBezTo>
                    <a:pt x="260498" y="147064"/>
                    <a:pt x="265873" y="163135"/>
                    <a:pt x="260495" y="174096"/>
                  </a:cubicBezTo>
                  <a:cubicBezTo>
                    <a:pt x="193118" y="310351"/>
                    <a:pt x="184260" y="458681"/>
                    <a:pt x="174574" y="605925"/>
                  </a:cubicBezTo>
                  <a:cubicBezTo>
                    <a:pt x="164473" y="761636"/>
                    <a:pt x="140011" y="913697"/>
                    <a:pt x="85341" y="1060441"/>
                  </a:cubicBezTo>
                  <a:cubicBezTo>
                    <a:pt x="72759" y="1094049"/>
                    <a:pt x="61613" y="1127849"/>
                    <a:pt x="45643" y="1173905"/>
                  </a:cubicBezTo>
                  <a:cubicBezTo>
                    <a:pt x="182365" y="1101118"/>
                    <a:pt x="259625" y="999811"/>
                    <a:pt x="288222" y="862194"/>
                  </a:cubicBezTo>
                  <a:cubicBezTo>
                    <a:pt x="317271" y="721228"/>
                    <a:pt x="343722" y="579667"/>
                    <a:pt x="370923" y="437965"/>
                  </a:cubicBezTo>
                  <a:cubicBezTo>
                    <a:pt x="404041" y="266013"/>
                    <a:pt x="488120" y="126452"/>
                    <a:pt x="600507" y="5216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FB28C4-D7BE-9D2F-25D0-06D2480EA06A}"/>
                </a:ext>
              </a:extLst>
            </p:cNvPr>
            <p:cNvSpPr/>
            <p:nvPr userDrawn="1"/>
          </p:nvSpPr>
          <p:spPr>
            <a:xfrm>
              <a:off x="9164166" y="2461367"/>
              <a:ext cx="3027835" cy="4339045"/>
            </a:xfrm>
            <a:custGeom>
              <a:avLst/>
              <a:gdLst>
                <a:gd name="connsiteX0" fmla="*/ 3027835 w 3027835"/>
                <a:gd name="connsiteY0" fmla="*/ 1577904 h 4339045"/>
                <a:gd name="connsiteX1" fmla="*/ 3027835 w 3027835"/>
                <a:gd name="connsiteY1" fmla="*/ 1756157 h 4339045"/>
                <a:gd name="connsiteX2" fmla="*/ 2987665 w 3027835"/>
                <a:gd name="connsiteY2" fmla="*/ 1796827 h 4339045"/>
                <a:gd name="connsiteX3" fmla="*/ 2823016 w 3027835"/>
                <a:gd name="connsiteY3" fmla="*/ 2308034 h 4339045"/>
                <a:gd name="connsiteX4" fmla="*/ 2840027 w 3027835"/>
                <a:gd name="connsiteY4" fmla="*/ 2506841 h 4339045"/>
                <a:gd name="connsiteX5" fmla="*/ 2810869 w 3027835"/>
                <a:gd name="connsiteY5" fmla="*/ 2812303 h 4339045"/>
                <a:gd name="connsiteX6" fmla="*/ 2677151 w 3027835"/>
                <a:gd name="connsiteY6" fmla="*/ 3079052 h 4339045"/>
                <a:gd name="connsiteX7" fmla="*/ 2603769 w 3027835"/>
                <a:gd name="connsiteY7" fmla="*/ 3161057 h 4339045"/>
                <a:gd name="connsiteX8" fmla="*/ 2588720 w 3027835"/>
                <a:gd name="connsiteY8" fmla="*/ 3089875 h 4339045"/>
                <a:gd name="connsiteX9" fmla="*/ 2622934 w 3027835"/>
                <a:gd name="connsiteY9" fmla="*/ 2771189 h 4339045"/>
                <a:gd name="connsiteX10" fmla="*/ 2679515 w 3027835"/>
                <a:gd name="connsiteY10" fmla="*/ 2150521 h 4339045"/>
                <a:gd name="connsiteX11" fmla="*/ 2421531 w 3027835"/>
                <a:gd name="connsiteY11" fmla="*/ 2578333 h 4339045"/>
                <a:gd name="connsiteX12" fmla="*/ 2353181 w 3027835"/>
                <a:gd name="connsiteY12" fmla="*/ 2957894 h 4339045"/>
                <a:gd name="connsiteX13" fmla="*/ 2109552 w 3027835"/>
                <a:gd name="connsiteY13" fmla="*/ 3428433 h 4339045"/>
                <a:gd name="connsiteX14" fmla="*/ 1994623 w 3027835"/>
                <a:gd name="connsiteY14" fmla="*/ 3492617 h 4339045"/>
                <a:gd name="connsiteX15" fmla="*/ 2178503 w 3027835"/>
                <a:gd name="connsiteY15" fmla="*/ 2652563 h 4339045"/>
                <a:gd name="connsiteX16" fmla="*/ 1824147 w 3027835"/>
                <a:gd name="connsiteY16" fmla="*/ 3136598 h 4339045"/>
                <a:gd name="connsiteX17" fmla="*/ 1658324 w 3027835"/>
                <a:gd name="connsiteY17" fmla="*/ 3673617 h 4339045"/>
                <a:gd name="connsiteX18" fmla="*/ 1554071 w 3027835"/>
                <a:gd name="connsiteY18" fmla="*/ 3767662 h 4339045"/>
                <a:gd name="connsiteX19" fmla="*/ 1578226 w 3027835"/>
                <a:gd name="connsiteY19" fmla="*/ 3453444 h 4339045"/>
                <a:gd name="connsiteX20" fmla="*/ 1610923 w 3027835"/>
                <a:gd name="connsiteY20" fmla="*/ 3126446 h 4339045"/>
                <a:gd name="connsiteX21" fmla="*/ 1536984 w 3027835"/>
                <a:gd name="connsiteY21" fmla="*/ 3193645 h 4339045"/>
                <a:gd name="connsiteX22" fmla="*/ 1400754 w 3027835"/>
                <a:gd name="connsiteY22" fmla="*/ 3407314 h 4339045"/>
                <a:gd name="connsiteX23" fmla="*/ 1379062 w 3027835"/>
                <a:gd name="connsiteY23" fmla="*/ 3538306 h 4339045"/>
                <a:gd name="connsiteX24" fmla="*/ 1121611 w 3027835"/>
                <a:gd name="connsiteY24" fmla="*/ 3964817 h 4339045"/>
                <a:gd name="connsiteX25" fmla="*/ 1086825 w 3027835"/>
                <a:gd name="connsiteY25" fmla="*/ 3960854 h 4339045"/>
                <a:gd name="connsiteX26" fmla="*/ 1151742 w 3027835"/>
                <a:gd name="connsiteY26" fmla="*/ 3735862 h 4339045"/>
                <a:gd name="connsiteX27" fmla="*/ 1198823 w 3027835"/>
                <a:gd name="connsiteY27" fmla="*/ 3461351 h 4339045"/>
                <a:gd name="connsiteX28" fmla="*/ 1036110 w 3027835"/>
                <a:gd name="connsiteY28" fmla="*/ 3607292 h 4339045"/>
                <a:gd name="connsiteX29" fmla="*/ 835057 w 3027835"/>
                <a:gd name="connsiteY29" fmla="*/ 3891895 h 4339045"/>
                <a:gd name="connsiteX30" fmla="*/ 643745 w 3027835"/>
                <a:gd name="connsiteY30" fmla="*/ 4154015 h 4339045"/>
                <a:gd name="connsiteX31" fmla="*/ 645644 w 3027835"/>
                <a:gd name="connsiteY31" fmla="*/ 3839533 h 4339045"/>
                <a:gd name="connsiteX32" fmla="*/ 369474 w 3027835"/>
                <a:gd name="connsiteY32" fmla="*/ 4094353 h 4339045"/>
                <a:gd name="connsiteX33" fmla="*/ 131407 w 3027835"/>
                <a:gd name="connsiteY33" fmla="*/ 4309419 h 4339045"/>
                <a:gd name="connsiteX34" fmla="*/ 0 w 3027835"/>
                <a:gd name="connsiteY34" fmla="*/ 4275538 h 4339045"/>
                <a:gd name="connsiteX35" fmla="*/ 220770 w 3027835"/>
                <a:gd name="connsiteY35" fmla="*/ 3976206 h 4339045"/>
                <a:gd name="connsiteX36" fmla="*/ 552175 w 3027835"/>
                <a:gd name="connsiteY36" fmla="*/ 3763240 h 4339045"/>
                <a:gd name="connsiteX37" fmla="*/ 799546 w 3027835"/>
                <a:gd name="connsiteY37" fmla="*/ 3672723 h 4339045"/>
                <a:gd name="connsiteX38" fmla="*/ 929004 w 3027835"/>
                <a:gd name="connsiteY38" fmla="*/ 3587034 h 4339045"/>
                <a:gd name="connsiteX39" fmla="*/ 467968 w 3027835"/>
                <a:gd name="connsiteY39" fmla="*/ 3466793 h 4339045"/>
                <a:gd name="connsiteX40" fmla="*/ 1175697 w 3027835"/>
                <a:gd name="connsiteY40" fmla="*/ 3394819 h 4339045"/>
                <a:gd name="connsiteX41" fmla="*/ 1357224 w 3027835"/>
                <a:gd name="connsiteY41" fmla="*/ 3239412 h 4339045"/>
                <a:gd name="connsiteX42" fmla="*/ 828818 w 3027835"/>
                <a:gd name="connsiteY42" fmla="*/ 3160711 h 4339045"/>
                <a:gd name="connsiteX43" fmla="*/ 1025214 w 3027835"/>
                <a:gd name="connsiteY43" fmla="*/ 2997175 h 4339045"/>
                <a:gd name="connsiteX44" fmla="*/ 1571266 w 3027835"/>
                <a:gd name="connsiteY44" fmla="*/ 3058777 h 4339045"/>
                <a:gd name="connsiteX45" fmla="*/ 1970097 w 3027835"/>
                <a:gd name="connsiteY45" fmla="*/ 2728096 h 4339045"/>
                <a:gd name="connsiteX46" fmla="*/ 1569373 w 3027835"/>
                <a:gd name="connsiteY46" fmla="*/ 2658942 h 4339045"/>
                <a:gd name="connsiteX47" fmla="*/ 1375822 w 3027835"/>
                <a:gd name="connsiteY47" fmla="*/ 2670442 h 4339045"/>
                <a:gd name="connsiteX48" fmla="*/ 1294025 w 3027835"/>
                <a:gd name="connsiteY48" fmla="*/ 2668776 h 4339045"/>
                <a:gd name="connsiteX49" fmla="*/ 1552392 w 3027835"/>
                <a:gd name="connsiteY49" fmla="*/ 2469896 h 4339045"/>
                <a:gd name="connsiteX50" fmla="*/ 2182140 w 3027835"/>
                <a:gd name="connsiteY50" fmla="*/ 2545568 h 4339045"/>
                <a:gd name="connsiteX51" fmla="*/ 2484550 w 3027835"/>
                <a:gd name="connsiteY51" fmla="*/ 2238892 h 4339045"/>
                <a:gd name="connsiteX52" fmla="*/ 2238060 w 3027835"/>
                <a:gd name="connsiteY52" fmla="*/ 2253839 h 4339045"/>
                <a:gd name="connsiteX53" fmla="*/ 1700354 w 3027835"/>
                <a:gd name="connsiteY53" fmla="*/ 2296180 h 4339045"/>
                <a:gd name="connsiteX54" fmla="*/ 1620694 w 3027835"/>
                <a:gd name="connsiteY54" fmla="*/ 2282960 h 4339045"/>
                <a:gd name="connsiteX55" fmla="*/ 1809541 w 3027835"/>
                <a:gd name="connsiteY55" fmla="*/ 2129120 h 4339045"/>
                <a:gd name="connsiteX56" fmla="*/ 2509155 w 3027835"/>
                <a:gd name="connsiteY56" fmla="*/ 2037634 h 4339045"/>
                <a:gd name="connsiteX57" fmla="*/ 2585773 w 3027835"/>
                <a:gd name="connsiteY57" fmla="*/ 2046926 h 4339045"/>
                <a:gd name="connsiteX58" fmla="*/ 2690306 w 3027835"/>
                <a:gd name="connsiteY58" fmla="*/ 2021682 h 4339045"/>
                <a:gd name="connsiteX59" fmla="*/ 2891381 w 3027835"/>
                <a:gd name="connsiteY59" fmla="*/ 1807385 h 4339045"/>
                <a:gd name="connsiteX60" fmla="*/ 2635902 w 3027835"/>
                <a:gd name="connsiteY60" fmla="*/ 1844944 h 4339045"/>
                <a:gd name="connsiteX61" fmla="*/ 1987437 w 3027835"/>
                <a:gd name="connsiteY61" fmla="*/ 1972315 h 4339045"/>
                <a:gd name="connsiteX62" fmla="*/ 1912448 w 3027835"/>
                <a:gd name="connsiteY62" fmla="*/ 1968878 h 4339045"/>
                <a:gd name="connsiteX63" fmla="*/ 1936357 w 3027835"/>
                <a:gd name="connsiteY63" fmla="*/ 1916156 h 4339045"/>
                <a:gd name="connsiteX64" fmla="*/ 2663656 w 3027835"/>
                <a:gd name="connsiteY64" fmla="*/ 1603657 h 4339045"/>
                <a:gd name="connsiteX65" fmla="*/ 2961282 w 3027835"/>
                <a:gd name="connsiteY65" fmla="*/ 1590878 h 4339045"/>
                <a:gd name="connsiteX66" fmla="*/ 3027835 w 3027835"/>
                <a:gd name="connsiteY66" fmla="*/ 1091533 h 4339045"/>
                <a:gd name="connsiteX67" fmla="*/ 3027835 w 3027835"/>
                <a:gd name="connsiteY67" fmla="*/ 1354009 h 4339045"/>
                <a:gd name="connsiteX68" fmla="*/ 2911954 w 3027835"/>
                <a:gd name="connsiteY68" fmla="*/ 1374296 h 4339045"/>
                <a:gd name="connsiteX69" fmla="*/ 2758325 w 3027835"/>
                <a:gd name="connsiteY69" fmla="*/ 1391210 h 4339045"/>
                <a:gd name="connsiteX70" fmla="*/ 2287151 w 3027835"/>
                <a:gd name="connsiteY70" fmla="*/ 1560344 h 4339045"/>
                <a:gd name="connsiteX71" fmla="*/ 2241378 w 3027835"/>
                <a:gd name="connsiteY71" fmla="*/ 1577101 h 4339045"/>
                <a:gd name="connsiteX72" fmla="*/ 2325709 w 3027835"/>
                <a:gd name="connsiteY72" fmla="*/ 1375265 h 4339045"/>
                <a:gd name="connsiteX73" fmla="*/ 2472240 w 3027835"/>
                <a:gd name="connsiteY73" fmla="*/ 1276715 h 4339045"/>
                <a:gd name="connsiteX74" fmla="*/ 2917220 w 3027835"/>
                <a:gd name="connsiteY74" fmla="*/ 1104724 h 4339045"/>
                <a:gd name="connsiteX75" fmla="*/ 3027835 w 3027835"/>
                <a:gd name="connsiteY75" fmla="*/ 608020 h 4339045"/>
                <a:gd name="connsiteX76" fmla="*/ 3027835 w 3027835"/>
                <a:gd name="connsiteY76" fmla="*/ 871290 h 4339045"/>
                <a:gd name="connsiteX77" fmla="*/ 2823268 w 3027835"/>
                <a:gd name="connsiteY77" fmla="*/ 903289 h 4339045"/>
                <a:gd name="connsiteX78" fmla="*/ 2497904 w 3027835"/>
                <a:gd name="connsiteY78" fmla="*/ 1058451 h 4339045"/>
                <a:gd name="connsiteX79" fmla="*/ 2426464 w 3027835"/>
                <a:gd name="connsiteY79" fmla="*/ 1095730 h 4339045"/>
                <a:gd name="connsiteX80" fmla="*/ 2417297 w 3027835"/>
                <a:gd name="connsiteY80" fmla="*/ 1059778 h 4339045"/>
                <a:gd name="connsiteX81" fmla="*/ 2435949 w 3027835"/>
                <a:gd name="connsiteY81" fmla="*/ 1020554 h 4339045"/>
                <a:gd name="connsiteX82" fmla="*/ 2873962 w 3027835"/>
                <a:gd name="connsiteY82" fmla="*/ 655569 h 4339045"/>
                <a:gd name="connsiteX83" fmla="*/ 2994046 w 3027835"/>
                <a:gd name="connsiteY83" fmla="*/ 612203 h 4339045"/>
                <a:gd name="connsiteX84" fmla="*/ 3027835 w 3027835"/>
                <a:gd name="connsiteY84" fmla="*/ 249929 h 4339045"/>
                <a:gd name="connsiteX85" fmla="*/ 3027835 w 3027835"/>
                <a:gd name="connsiteY85" fmla="*/ 396832 h 4339045"/>
                <a:gd name="connsiteX86" fmla="*/ 3019187 w 3027835"/>
                <a:gd name="connsiteY86" fmla="*/ 398490 h 4339045"/>
                <a:gd name="connsiteX87" fmla="*/ 2774694 w 3027835"/>
                <a:gd name="connsiteY87" fmla="*/ 531824 h 4339045"/>
                <a:gd name="connsiteX88" fmla="*/ 2720297 w 3027835"/>
                <a:gd name="connsiteY88" fmla="*/ 546480 h 4339045"/>
                <a:gd name="connsiteX89" fmla="*/ 2705172 w 3027835"/>
                <a:gd name="connsiteY89" fmla="*/ 529016 h 4339045"/>
                <a:gd name="connsiteX90" fmla="*/ 2769368 w 3027835"/>
                <a:gd name="connsiteY90" fmla="*/ 436451 h 4339045"/>
                <a:gd name="connsiteX91" fmla="*/ 2932748 w 3027835"/>
                <a:gd name="connsiteY91" fmla="*/ 313600 h 4339045"/>
                <a:gd name="connsiteX92" fmla="*/ 3027835 w 3027835"/>
                <a:gd name="connsiteY92" fmla="*/ 0 h 4339045"/>
                <a:gd name="connsiteX93" fmla="*/ 3027835 w 3027835"/>
                <a:gd name="connsiteY93" fmla="*/ 137269 h 4339045"/>
                <a:gd name="connsiteX94" fmla="*/ 2989957 w 3027835"/>
                <a:gd name="connsiteY94" fmla="*/ 159851 h 4339045"/>
                <a:gd name="connsiteX95" fmla="*/ 2910686 w 3027835"/>
                <a:gd name="connsiteY95" fmla="*/ 165123 h 4339045"/>
                <a:gd name="connsiteX96" fmla="*/ 2958656 w 3027835"/>
                <a:gd name="connsiteY96" fmla="*/ 81384 h 4339045"/>
                <a:gd name="connsiteX97" fmla="*/ 3027271 w 3027835"/>
                <a:gd name="connsiteY97" fmla="*/ 554 h 433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027835" h="4339045">
                  <a:moveTo>
                    <a:pt x="3027835" y="1577904"/>
                  </a:moveTo>
                  <a:lnTo>
                    <a:pt x="3027835" y="1756157"/>
                  </a:lnTo>
                  <a:lnTo>
                    <a:pt x="2987665" y="1796827"/>
                  </a:lnTo>
                  <a:cubicBezTo>
                    <a:pt x="2831563" y="1934924"/>
                    <a:pt x="2792628" y="2109562"/>
                    <a:pt x="2823016" y="2308034"/>
                  </a:cubicBezTo>
                  <a:cubicBezTo>
                    <a:pt x="2832822" y="2373671"/>
                    <a:pt x="2838131" y="2440239"/>
                    <a:pt x="2840027" y="2506841"/>
                  </a:cubicBezTo>
                  <a:cubicBezTo>
                    <a:pt x="2843035" y="2609402"/>
                    <a:pt x="2858629" y="2714436"/>
                    <a:pt x="2810869" y="2812303"/>
                  </a:cubicBezTo>
                  <a:cubicBezTo>
                    <a:pt x="2767189" y="2901734"/>
                    <a:pt x="2724261" y="2991295"/>
                    <a:pt x="2677151" y="3079052"/>
                  </a:cubicBezTo>
                  <a:cubicBezTo>
                    <a:pt x="2663279" y="3104851"/>
                    <a:pt x="2637466" y="3124418"/>
                    <a:pt x="2603769" y="3161057"/>
                  </a:cubicBezTo>
                  <a:cubicBezTo>
                    <a:pt x="2595321" y="3121823"/>
                    <a:pt x="2587443" y="3105450"/>
                    <a:pt x="2588720" y="3089875"/>
                  </a:cubicBezTo>
                  <a:cubicBezTo>
                    <a:pt x="2599055" y="2983565"/>
                    <a:pt x="2608636" y="2877127"/>
                    <a:pt x="2622934" y="2771189"/>
                  </a:cubicBezTo>
                  <a:cubicBezTo>
                    <a:pt x="2650772" y="2565532"/>
                    <a:pt x="2588082" y="2352220"/>
                    <a:pt x="2679515" y="2150521"/>
                  </a:cubicBezTo>
                  <a:cubicBezTo>
                    <a:pt x="2524227" y="2254069"/>
                    <a:pt x="2455583" y="2406881"/>
                    <a:pt x="2421531" y="2578333"/>
                  </a:cubicBezTo>
                  <a:cubicBezTo>
                    <a:pt x="2396448" y="2704716"/>
                    <a:pt x="2398900" y="2840320"/>
                    <a:pt x="2353181" y="2957894"/>
                  </a:cubicBezTo>
                  <a:cubicBezTo>
                    <a:pt x="2289630" y="3121645"/>
                    <a:pt x="2193666" y="3273015"/>
                    <a:pt x="2109552" y="3428433"/>
                  </a:cubicBezTo>
                  <a:cubicBezTo>
                    <a:pt x="2090719" y="3463290"/>
                    <a:pt x="2060534" y="3489384"/>
                    <a:pt x="1994623" y="3492617"/>
                  </a:cubicBezTo>
                  <a:cubicBezTo>
                    <a:pt x="2130693" y="3222090"/>
                    <a:pt x="2070961" y="2929230"/>
                    <a:pt x="2178503" y="2652563"/>
                  </a:cubicBezTo>
                  <a:cubicBezTo>
                    <a:pt x="2010218" y="2739788"/>
                    <a:pt x="1836772" y="2959143"/>
                    <a:pt x="1824147" y="3136598"/>
                  </a:cubicBezTo>
                  <a:cubicBezTo>
                    <a:pt x="1810688" y="3326144"/>
                    <a:pt x="1736468" y="3501534"/>
                    <a:pt x="1658324" y="3673617"/>
                  </a:cubicBezTo>
                  <a:cubicBezTo>
                    <a:pt x="1642628" y="3708239"/>
                    <a:pt x="1630836" y="3750810"/>
                    <a:pt x="1554071" y="3767662"/>
                  </a:cubicBezTo>
                  <a:cubicBezTo>
                    <a:pt x="1566611" y="3656622"/>
                    <a:pt x="1578354" y="3554737"/>
                    <a:pt x="1578226" y="3453444"/>
                  </a:cubicBezTo>
                  <a:cubicBezTo>
                    <a:pt x="1578103" y="3345803"/>
                    <a:pt x="1598732" y="3238165"/>
                    <a:pt x="1610923" y="3126446"/>
                  </a:cubicBezTo>
                  <a:cubicBezTo>
                    <a:pt x="1585291" y="3150379"/>
                    <a:pt x="1565121" y="3181290"/>
                    <a:pt x="1536984" y="3193645"/>
                  </a:cubicBezTo>
                  <a:cubicBezTo>
                    <a:pt x="1442310" y="3235448"/>
                    <a:pt x="1422835" y="3321914"/>
                    <a:pt x="1400754" y="3407314"/>
                  </a:cubicBezTo>
                  <a:cubicBezTo>
                    <a:pt x="1389714" y="3450014"/>
                    <a:pt x="1385791" y="3494556"/>
                    <a:pt x="1379062" y="3538306"/>
                  </a:cubicBezTo>
                  <a:cubicBezTo>
                    <a:pt x="1351281" y="3715636"/>
                    <a:pt x="1249734" y="3848084"/>
                    <a:pt x="1121611" y="3964817"/>
                  </a:cubicBezTo>
                  <a:cubicBezTo>
                    <a:pt x="1118160" y="3967785"/>
                    <a:pt x="1108219" y="3963445"/>
                    <a:pt x="1086825" y="3960854"/>
                  </a:cubicBezTo>
                  <a:cubicBezTo>
                    <a:pt x="1109340" y="3884664"/>
                    <a:pt x="1134952" y="3811176"/>
                    <a:pt x="1151742" y="3735862"/>
                  </a:cubicBezTo>
                  <a:cubicBezTo>
                    <a:pt x="1170039" y="3654458"/>
                    <a:pt x="1180468" y="3571082"/>
                    <a:pt x="1198823" y="3461351"/>
                  </a:cubicBezTo>
                  <a:cubicBezTo>
                    <a:pt x="1131843" y="3521384"/>
                    <a:pt x="1085389" y="3565587"/>
                    <a:pt x="1036110" y="3607292"/>
                  </a:cubicBezTo>
                  <a:cubicBezTo>
                    <a:pt x="944254" y="3685041"/>
                    <a:pt x="873950" y="3774388"/>
                    <a:pt x="835057" y="3891895"/>
                  </a:cubicBezTo>
                  <a:cubicBezTo>
                    <a:pt x="801460" y="3992969"/>
                    <a:pt x="734225" y="4075256"/>
                    <a:pt x="643745" y="4154015"/>
                  </a:cubicBezTo>
                  <a:cubicBezTo>
                    <a:pt x="604980" y="4045929"/>
                    <a:pt x="660132" y="3950107"/>
                    <a:pt x="645644" y="3839533"/>
                  </a:cubicBezTo>
                  <a:cubicBezTo>
                    <a:pt x="546824" y="3930796"/>
                    <a:pt x="458287" y="4012675"/>
                    <a:pt x="369474" y="4094353"/>
                  </a:cubicBezTo>
                  <a:cubicBezTo>
                    <a:pt x="290467" y="4166721"/>
                    <a:pt x="213733" y="4241183"/>
                    <a:pt x="131407" y="4309419"/>
                  </a:cubicBezTo>
                  <a:cubicBezTo>
                    <a:pt x="74675" y="4356657"/>
                    <a:pt x="55414" y="4348857"/>
                    <a:pt x="0" y="4275538"/>
                  </a:cubicBezTo>
                  <a:cubicBezTo>
                    <a:pt x="56778" y="4164821"/>
                    <a:pt x="128046" y="4062631"/>
                    <a:pt x="220770" y="3976206"/>
                  </a:cubicBezTo>
                  <a:cubicBezTo>
                    <a:pt x="318433" y="3885365"/>
                    <a:pt x="417231" y="3798745"/>
                    <a:pt x="552175" y="3763240"/>
                  </a:cubicBezTo>
                  <a:cubicBezTo>
                    <a:pt x="636669" y="3741057"/>
                    <a:pt x="719208" y="3707698"/>
                    <a:pt x="799546" y="3672723"/>
                  </a:cubicBezTo>
                  <a:cubicBezTo>
                    <a:pt x="841009" y="3654916"/>
                    <a:pt x="876116" y="3622699"/>
                    <a:pt x="929004" y="3587034"/>
                  </a:cubicBezTo>
                  <a:cubicBezTo>
                    <a:pt x="640504" y="3565188"/>
                    <a:pt x="517224" y="3531776"/>
                    <a:pt x="467968" y="3466793"/>
                  </a:cubicBezTo>
                  <a:cubicBezTo>
                    <a:pt x="682592" y="3269225"/>
                    <a:pt x="921368" y="3288413"/>
                    <a:pt x="1175697" y="3394819"/>
                  </a:cubicBezTo>
                  <a:cubicBezTo>
                    <a:pt x="1231806" y="3346700"/>
                    <a:pt x="1288593" y="3298233"/>
                    <a:pt x="1357224" y="3239412"/>
                  </a:cubicBezTo>
                  <a:cubicBezTo>
                    <a:pt x="1174440" y="3180912"/>
                    <a:pt x="1007562" y="3149765"/>
                    <a:pt x="828818" y="3160711"/>
                  </a:cubicBezTo>
                  <a:cubicBezTo>
                    <a:pt x="859013" y="3094823"/>
                    <a:pt x="939993" y="3035337"/>
                    <a:pt x="1025214" y="2997175"/>
                  </a:cubicBezTo>
                  <a:cubicBezTo>
                    <a:pt x="1218086" y="2911077"/>
                    <a:pt x="1399463" y="2938056"/>
                    <a:pt x="1571266" y="3058777"/>
                  </a:cubicBezTo>
                  <a:cubicBezTo>
                    <a:pt x="1704503" y="2948342"/>
                    <a:pt x="1830361" y="2843917"/>
                    <a:pt x="1970097" y="2728096"/>
                  </a:cubicBezTo>
                  <a:cubicBezTo>
                    <a:pt x="1821161" y="2702508"/>
                    <a:pt x="1694953" y="2683458"/>
                    <a:pt x="1569373" y="2658942"/>
                  </a:cubicBezTo>
                  <a:cubicBezTo>
                    <a:pt x="1502685" y="2645936"/>
                    <a:pt x="1439977" y="2635009"/>
                    <a:pt x="1375822" y="2670442"/>
                  </a:cubicBezTo>
                  <a:cubicBezTo>
                    <a:pt x="1358714" y="2679891"/>
                    <a:pt x="1331381" y="2670395"/>
                    <a:pt x="1294025" y="2668776"/>
                  </a:cubicBezTo>
                  <a:cubicBezTo>
                    <a:pt x="1355359" y="2549551"/>
                    <a:pt x="1456635" y="2512597"/>
                    <a:pt x="1552392" y="2469896"/>
                  </a:cubicBezTo>
                  <a:cubicBezTo>
                    <a:pt x="1773126" y="2371242"/>
                    <a:pt x="1982653" y="2393921"/>
                    <a:pt x="2182140" y="2545568"/>
                  </a:cubicBezTo>
                  <a:cubicBezTo>
                    <a:pt x="2281884" y="2444400"/>
                    <a:pt x="2374872" y="2350123"/>
                    <a:pt x="2484550" y="2238892"/>
                  </a:cubicBezTo>
                  <a:cubicBezTo>
                    <a:pt x="2383516" y="2245536"/>
                    <a:pt x="2310848" y="2255660"/>
                    <a:pt x="2238060" y="2253839"/>
                  </a:cubicBezTo>
                  <a:cubicBezTo>
                    <a:pt x="2057181" y="2249243"/>
                    <a:pt x="1876671" y="2240686"/>
                    <a:pt x="1700354" y="2296180"/>
                  </a:cubicBezTo>
                  <a:cubicBezTo>
                    <a:pt x="1681708" y="2301958"/>
                    <a:pt x="1657350" y="2289567"/>
                    <a:pt x="1620694" y="2282960"/>
                  </a:cubicBezTo>
                  <a:cubicBezTo>
                    <a:pt x="1675304" y="2201136"/>
                    <a:pt x="1738031" y="2159573"/>
                    <a:pt x="1809541" y="2129120"/>
                  </a:cubicBezTo>
                  <a:cubicBezTo>
                    <a:pt x="2034053" y="2032818"/>
                    <a:pt x="2262854" y="1969306"/>
                    <a:pt x="2509155" y="2037634"/>
                  </a:cubicBezTo>
                  <a:cubicBezTo>
                    <a:pt x="2533866" y="2044357"/>
                    <a:pt x="2560542" y="2049560"/>
                    <a:pt x="2585773" y="2046926"/>
                  </a:cubicBezTo>
                  <a:cubicBezTo>
                    <a:pt x="2621574" y="2043167"/>
                    <a:pt x="2664566" y="2041726"/>
                    <a:pt x="2690306" y="2021682"/>
                  </a:cubicBezTo>
                  <a:cubicBezTo>
                    <a:pt x="2764000" y="1964041"/>
                    <a:pt x="2826712" y="1893675"/>
                    <a:pt x="2891381" y="1807385"/>
                  </a:cubicBezTo>
                  <a:cubicBezTo>
                    <a:pt x="2794930" y="1821629"/>
                    <a:pt x="2715598" y="1834480"/>
                    <a:pt x="2635902" y="1844944"/>
                  </a:cubicBezTo>
                  <a:cubicBezTo>
                    <a:pt x="2417127" y="1873479"/>
                    <a:pt x="2194167" y="1879462"/>
                    <a:pt x="1987437" y="1972315"/>
                  </a:cubicBezTo>
                  <a:cubicBezTo>
                    <a:pt x="1969632" y="1980406"/>
                    <a:pt x="1943731" y="1970692"/>
                    <a:pt x="1912448" y="1968878"/>
                  </a:cubicBezTo>
                  <a:cubicBezTo>
                    <a:pt x="1924394" y="1941664"/>
                    <a:pt x="1927029" y="1925393"/>
                    <a:pt x="1936357" y="1916156"/>
                  </a:cubicBezTo>
                  <a:cubicBezTo>
                    <a:pt x="2138283" y="1718573"/>
                    <a:pt x="2367195" y="1577657"/>
                    <a:pt x="2663656" y="1603657"/>
                  </a:cubicBezTo>
                  <a:cubicBezTo>
                    <a:pt x="2764811" y="1612557"/>
                    <a:pt x="2863437" y="1606739"/>
                    <a:pt x="2961282" y="1590878"/>
                  </a:cubicBezTo>
                  <a:close/>
                  <a:moveTo>
                    <a:pt x="3027835" y="1091533"/>
                  </a:moveTo>
                  <a:lnTo>
                    <a:pt x="3027835" y="1354009"/>
                  </a:lnTo>
                  <a:lnTo>
                    <a:pt x="2911954" y="1374296"/>
                  </a:lnTo>
                  <a:cubicBezTo>
                    <a:pt x="2861009" y="1381094"/>
                    <a:pt x="2809696" y="1386292"/>
                    <a:pt x="2758325" y="1391210"/>
                  </a:cubicBezTo>
                  <a:cubicBezTo>
                    <a:pt x="2587009" y="1407613"/>
                    <a:pt x="2422083" y="1441838"/>
                    <a:pt x="2287151" y="1560344"/>
                  </a:cubicBezTo>
                  <a:cubicBezTo>
                    <a:pt x="2277677" y="1568626"/>
                    <a:pt x="2261786" y="1570077"/>
                    <a:pt x="2241378" y="1577101"/>
                  </a:cubicBezTo>
                  <a:cubicBezTo>
                    <a:pt x="2212898" y="1480383"/>
                    <a:pt x="2272148" y="1425680"/>
                    <a:pt x="2325709" y="1375265"/>
                  </a:cubicBezTo>
                  <a:cubicBezTo>
                    <a:pt x="2368179" y="1335333"/>
                    <a:pt x="2421961" y="1307099"/>
                    <a:pt x="2472240" y="1276715"/>
                  </a:cubicBezTo>
                  <a:cubicBezTo>
                    <a:pt x="2611928" y="1191660"/>
                    <a:pt x="2759604" y="1133674"/>
                    <a:pt x="2917220" y="1104724"/>
                  </a:cubicBezTo>
                  <a:close/>
                  <a:moveTo>
                    <a:pt x="3027835" y="608020"/>
                  </a:moveTo>
                  <a:lnTo>
                    <a:pt x="3027835" y="871290"/>
                  </a:lnTo>
                  <a:lnTo>
                    <a:pt x="2823268" y="903289"/>
                  </a:lnTo>
                  <a:cubicBezTo>
                    <a:pt x="2703617" y="925472"/>
                    <a:pt x="2588686" y="968905"/>
                    <a:pt x="2497904" y="1058451"/>
                  </a:cubicBezTo>
                  <a:cubicBezTo>
                    <a:pt x="2480533" y="1075752"/>
                    <a:pt x="2452271" y="1082511"/>
                    <a:pt x="2426464" y="1095730"/>
                  </a:cubicBezTo>
                  <a:cubicBezTo>
                    <a:pt x="2420370" y="1073468"/>
                    <a:pt x="2415238" y="1065463"/>
                    <a:pt x="2417297" y="1059778"/>
                  </a:cubicBezTo>
                  <a:cubicBezTo>
                    <a:pt x="2421803" y="1046151"/>
                    <a:pt x="2427464" y="1032103"/>
                    <a:pt x="2435949" y="1020554"/>
                  </a:cubicBezTo>
                  <a:cubicBezTo>
                    <a:pt x="2552267" y="863390"/>
                    <a:pt x="2699750" y="743944"/>
                    <a:pt x="2873962" y="655569"/>
                  </a:cubicBezTo>
                  <a:cubicBezTo>
                    <a:pt x="2913491" y="635494"/>
                    <a:pt x="2953584" y="621497"/>
                    <a:pt x="2994046" y="612203"/>
                  </a:cubicBezTo>
                  <a:close/>
                  <a:moveTo>
                    <a:pt x="3027835" y="249929"/>
                  </a:moveTo>
                  <a:lnTo>
                    <a:pt x="3027835" y="396832"/>
                  </a:lnTo>
                  <a:lnTo>
                    <a:pt x="3019187" y="398490"/>
                  </a:lnTo>
                  <a:cubicBezTo>
                    <a:pt x="2928684" y="421789"/>
                    <a:pt x="2845424" y="462795"/>
                    <a:pt x="2774694" y="531824"/>
                  </a:cubicBezTo>
                  <a:cubicBezTo>
                    <a:pt x="2762998" y="543131"/>
                    <a:pt x="2738612" y="541729"/>
                    <a:pt x="2720297" y="546480"/>
                  </a:cubicBezTo>
                  <a:cubicBezTo>
                    <a:pt x="2715256" y="540659"/>
                    <a:pt x="2710214" y="534838"/>
                    <a:pt x="2705172" y="529016"/>
                  </a:cubicBezTo>
                  <a:cubicBezTo>
                    <a:pt x="2726223" y="497482"/>
                    <a:pt x="2741187" y="458089"/>
                    <a:pt x="2769368" y="436451"/>
                  </a:cubicBezTo>
                  <a:cubicBezTo>
                    <a:pt x="2823463" y="395109"/>
                    <a:pt x="2877590" y="353579"/>
                    <a:pt x="2932748" y="313600"/>
                  </a:cubicBezTo>
                  <a:close/>
                  <a:moveTo>
                    <a:pt x="3027835" y="0"/>
                  </a:moveTo>
                  <a:lnTo>
                    <a:pt x="3027835" y="137269"/>
                  </a:lnTo>
                  <a:lnTo>
                    <a:pt x="2989957" y="159851"/>
                  </a:lnTo>
                  <a:cubicBezTo>
                    <a:pt x="2975179" y="170164"/>
                    <a:pt x="2948964" y="163183"/>
                    <a:pt x="2910686" y="165123"/>
                  </a:cubicBezTo>
                  <a:cubicBezTo>
                    <a:pt x="2933762" y="124491"/>
                    <a:pt x="2943559" y="100779"/>
                    <a:pt x="2958656" y="81384"/>
                  </a:cubicBezTo>
                  <a:cubicBezTo>
                    <a:pt x="2980771" y="53014"/>
                    <a:pt x="3003627" y="26048"/>
                    <a:pt x="3027271" y="554"/>
                  </a:cubicBez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3405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5BC41E0-D44A-D8E0-DC48-F6520F28F7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039112"/>
            <a:ext cx="3364992" cy="3904488"/>
          </a:xfrm>
        </p:spPr>
        <p:txBody>
          <a:bodyPr>
            <a:normAutofit/>
          </a:bodyPr>
          <a:lstStyle>
            <a:lvl1pPr marL="228600" indent="-228600">
              <a:buFont typeface="+mj-lt"/>
              <a:buAutoNum type="arabicPeriod"/>
              <a:defRPr sz="2000"/>
            </a:lvl1pPr>
            <a:lvl2pPr marL="685800" indent="-457200">
              <a:spcBef>
                <a:spcPts val="1000"/>
              </a:spcBef>
              <a:buFont typeface="+mj-lt"/>
              <a:buAutoNum type="alphaLcPeriod"/>
              <a:defRPr sz="2000"/>
            </a:lvl2pPr>
            <a:lvl3pPr marL="914400" indent="-457200">
              <a:spcBef>
                <a:spcPts val="1000"/>
              </a:spcBef>
              <a:buFont typeface="+mj-lt"/>
              <a:buAutoNum type="arabicParenR"/>
              <a:defRPr sz="2000"/>
            </a:lvl3pPr>
            <a:lvl4pPr marL="1143000" indent="-457200">
              <a:spcBef>
                <a:spcPts val="1000"/>
              </a:spcBef>
              <a:buFont typeface="+mj-lt"/>
              <a:buAutoNum type="alphaLcParenR"/>
              <a:defRPr sz="2000"/>
            </a:lvl4pPr>
            <a:lvl5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5E9E434-8C66-15D8-D6B1-5DBED995F9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3451" y="2039112"/>
            <a:ext cx="6537960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FE17F0-931A-B121-FFD2-AF3DBB5D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72129" y="3184875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914400"/>
            <a:ext cx="7534656" cy="914400"/>
          </a:xfrm>
        </p:spPr>
        <p:txBody>
          <a:bodyPr anchor="b" anchorCtr="0"/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2A01A65B-D54F-AD53-7320-5D272BEC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399" y="2039111"/>
            <a:ext cx="5650992" cy="39044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2pPr>
            <a:lvl3pPr marL="6858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3pPr>
            <a:lvl4pPr marL="11430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4pPr>
            <a:lvl5pPr marL="1600200" indent="-228600">
              <a:spcBef>
                <a:spcPts val="1000"/>
              </a:spcBef>
              <a:buFont typeface="Courier New" panose="02070309020205020404" pitchFamily="49" charset="0"/>
              <a:buChar char="o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24DBE4-044A-67D8-93C0-EB245AFBB2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3125" y="-20757"/>
            <a:ext cx="4589511" cy="6555026"/>
          </a:xfrm>
          <a:custGeom>
            <a:avLst/>
            <a:gdLst>
              <a:gd name="connsiteX0" fmla="*/ 0 w 4573588"/>
              <a:gd name="connsiteY0" fmla="*/ 3278407 h 6556813"/>
              <a:gd name="connsiteX1" fmla="*/ 2286794 w 4573588"/>
              <a:gd name="connsiteY1" fmla="*/ 0 h 6556813"/>
              <a:gd name="connsiteX2" fmla="*/ 4573588 w 4573588"/>
              <a:gd name="connsiteY2" fmla="*/ 3278407 h 6556813"/>
              <a:gd name="connsiteX3" fmla="*/ 2286794 w 4573588"/>
              <a:gd name="connsiteY3" fmla="*/ 6556814 h 6556813"/>
              <a:gd name="connsiteX4" fmla="*/ 0 w 4573588"/>
              <a:gd name="connsiteY4" fmla="*/ 3278407 h 6556813"/>
              <a:gd name="connsiteX0" fmla="*/ 3943 w 4577531"/>
              <a:gd name="connsiteY0" fmla="*/ 3278407 h 6556814"/>
              <a:gd name="connsiteX1" fmla="*/ 1909737 w 4577531"/>
              <a:gd name="connsiteY1" fmla="*/ 0 h 6556814"/>
              <a:gd name="connsiteX2" fmla="*/ 4577531 w 4577531"/>
              <a:gd name="connsiteY2" fmla="*/ 3278407 h 6556814"/>
              <a:gd name="connsiteX3" fmla="*/ 2290737 w 4577531"/>
              <a:gd name="connsiteY3" fmla="*/ 6556814 h 6556814"/>
              <a:gd name="connsiteX4" fmla="*/ 3943 w 4577531"/>
              <a:gd name="connsiteY4" fmla="*/ 3278407 h 6556814"/>
              <a:gd name="connsiteX0" fmla="*/ 2372 w 4749832"/>
              <a:gd name="connsiteY0" fmla="*/ 3670402 h 6948809"/>
              <a:gd name="connsiteX1" fmla="*/ 1908166 w 4749832"/>
              <a:gd name="connsiteY1" fmla="*/ 391995 h 6948809"/>
              <a:gd name="connsiteX2" fmla="*/ 4460073 w 4749832"/>
              <a:gd name="connsiteY2" fmla="*/ 424182 h 6948809"/>
              <a:gd name="connsiteX3" fmla="*/ 4575960 w 4749832"/>
              <a:gd name="connsiteY3" fmla="*/ 3670402 h 6948809"/>
              <a:gd name="connsiteX4" fmla="*/ 2289166 w 4749832"/>
              <a:gd name="connsiteY4" fmla="*/ 6948809 h 6948809"/>
              <a:gd name="connsiteX5" fmla="*/ 2372 w 4749832"/>
              <a:gd name="connsiteY5" fmla="*/ 3670402 h 6948809"/>
              <a:gd name="connsiteX0" fmla="*/ 2372 w 4749832"/>
              <a:gd name="connsiteY0" fmla="*/ 3515592 h 6793999"/>
              <a:gd name="connsiteX1" fmla="*/ 1908166 w 4749832"/>
              <a:gd name="connsiteY1" fmla="*/ 237185 h 6793999"/>
              <a:gd name="connsiteX2" fmla="*/ 4460073 w 4749832"/>
              <a:gd name="connsiteY2" fmla="*/ 269372 h 6793999"/>
              <a:gd name="connsiteX3" fmla="*/ 4575960 w 4749832"/>
              <a:gd name="connsiteY3" fmla="*/ 3515592 h 6793999"/>
              <a:gd name="connsiteX4" fmla="*/ 2289166 w 4749832"/>
              <a:gd name="connsiteY4" fmla="*/ 6793999 h 6793999"/>
              <a:gd name="connsiteX5" fmla="*/ 2372 w 4749832"/>
              <a:gd name="connsiteY5" fmla="*/ 3515592 h 679399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3695 w 4751155"/>
              <a:gd name="connsiteY0" fmla="*/ 3278452 h 6556859"/>
              <a:gd name="connsiteX1" fmla="*/ 1909489 w 4751155"/>
              <a:gd name="connsiteY1" fmla="*/ 45 h 6556859"/>
              <a:gd name="connsiteX2" fmla="*/ 4461396 w 4751155"/>
              <a:gd name="connsiteY2" fmla="*/ 32232 h 6556859"/>
              <a:gd name="connsiteX3" fmla="*/ 4577283 w 4751155"/>
              <a:gd name="connsiteY3" fmla="*/ 3278452 h 6556859"/>
              <a:gd name="connsiteX4" fmla="*/ 2290489 w 4751155"/>
              <a:gd name="connsiteY4" fmla="*/ 6556859 h 6556859"/>
              <a:gd name="connsiteX5" fmla="*/ 3695 w 4751155"/>
              <a:gd name="connsiteY5" fmla="*/ 3278452 h 6556859"/>
              <a:gd name="connsiteX0" fmla="*/ 2433 w 4711793"/>
              <a:gd name="connsiteY0" fmla="*/ 4771380 h 6899113"/>
              <a:gd name="connsiteX1" fmla="*/ 1870127 w 4711793"/>
              <a:gd name="connsiteY1" fmla="*/ 321398 h 6899113"/>
              <a:gd name="connsiteX2" fmla="*/ 4422034 w 4711793"/>
              <a:gd name="connsiteY2" fmla="*/ 353585 h 6899113"/>
              <a:gd name="connsiteX3" fmla="*/ 4537921 w 4711793"/>
              <a:gd name="connsiteY3" fmla="*/ 3599805 h 6899113"/>
              <a:gd name="connsiteX4" fmla="*/ 2251127 w 4711793"/>
              <a:gd name="connsiteY4" fmla="*/ 6878212 h 6899113"/>
              <a:gd name="connsiteX5" fmla="*/ 2433 w 4711793"/>
              <a:gd name="connsiteY5" fmla="*/ 4771380 h 6899113"/>
              <a:gd name="connsiteX0" fmla="*/ 2433 w 4711793"/>
              <a:gd name="connsiteY0" fmla="*/ 4736101 h 6863719"/>
              <a:gd name="connsiteX1" fmla="*/ 1870127 w 4711793"/>
              <a:gd name="connsiteY1" fmla="*/ 333744 h 6863719"/>
              <a:gd name="connsiteX2" fmla="*/ 4422034 w 4711793"/>
              <a:gd name="connsiteY2" fmla="*/ 318306 h 6863719"/>
              <a:gd name="connsiteX3" fmla="*/ 4537921 w 4711793"/>
              <a:gd name="connsiteY3" fmla="*/ 3564526 h 6863719"/>
              <a:gd name="connsiteX4" fmla="*/ 2251127 w 4711793"/>
              <a:gd name="connsiteY4" fmla="*/ 6842933 h 6863719"/>
              <a:gd name="connsiteX5" fmla="*/ 2433 w 4711793"/>
              <a:gd name="connsiteY5" fmla="*/ 4736101 h 6863719"/>
              <a:gd name="connsiteX0" fmla="*/ 2995 w 4712355"/>
              <a:gd name="connsiteY0" fmla="*/ 4417795 h 6545413"/>
              <a:gd name="connsiteX1" fmla="*/ 1870689 w 4712355"/>
              <a:gd name="connsiteY1" fmla="*/ 15438 h 6545413"/>
              <a:gd name="connsiteX2" fmla="*/ 4422596 w 4712355"/>
              <a:gd name="connsiteY2" fmla="*/ 0 h 6545413"/>
              <a:gd name="connsiteX3" fmla="*/ 4538483 w 4712355"/>
              <a:gd name="connsiteY3" fmla="*/ 3246220 h 6545413"/>
              <a:gd name="connsiteX4" fmla="*/ 2251689 w 4712355"/>
              <a:gd name="connsiteY4" fmla="*/ 6524627 h 6545413"/>
              <a:gd name="connsiteX5" fmla="*/ 2995 w 4712355"/>
              <a:gd name="connsiteY5" fmla="*/ 4417795 h 6545413"/>
              <a:gd name="connsiteX0" fmla="*/ 3403 w 4712763"/>
              <a:gd name="connsiteY0" fmla="*/ 4724021 h 6851639"/>
              <a:gd name="connsiteX1" fmla="*/ 1871097 w 4712763"/>
              <a:gd name="connsiteY1" fmla="*/ 321664 h 6851639"/>
              <a:gd name="connsiteX2" fmla="*/ 4423004 w 4712763"/>
              <a:gd name="connsiteY2" fmla="*/ 306226 h 6851639"/>
              <a:gd name="connsiteX3" fmla="*/ 4538891 w 4712763"/>
              <a:gd name="connsiteY3" fmla="*/ 3552446 h 6851639"/>
              <a:gd name="connsiteX4" fmla="*/ 2252097 w 4712763"/>
              <a:gd name="connsiteY4" fmla="*/ 6830853 h 6851639"/>
              <a:gd name="connsiteX5" fmla="*/ 3403 w 4712763"/>
              <a:gd name="connsiteY5" fmla="*/ 4724021 h 6851639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3172 w 4712532"/>
              <a:gd name="connsiteY0" fmla="*/ 4417795 h 6545413"/>
              <a:gd name="connsiteX1" fmla="*/ 1870866 w 4712532"/>
              <a:gd name="connsiteY1" fmla="*/ 15438 h 6545413"/>
              <a:gd name="connsiteX2" fmla="*/ 4422773 w 4712532"/>
              <a:gd name="connsiteY2" fmla="*/ 0 h 6545413"/>
              <a:gd name="connsiteX3" fmla="*/ 4538660 w 4712532"/>
              <a:gd name="connsiteY3" fmla="*/ 3246220 h 6545413"/>
              <a:gd name="connsiteX4" fmla="*/ 2251866 w 4712532"/>
              <a:gd name="connsiteY4" fmla="*/ 6524627 h 6545413"/>
              <a:gd name="connsiteX5" fmla="*/ 3172 w 4712532"/>
              <a:gd name="connsiteY5" fmla="*/ 4417795 h 6545413"/>
              <a:gd name="connsiteX0" fmla="*/ 12060 w 4721420"/>
              <a:gd name="connsiteY0" fmla="*/ 4417795 h 6545413"/>
              <a:gd name="connsiteX1" fmla="*/ 1879754 w 4721420"/>
              <a:gd name="connsiteY1" fmla="*/ 15438 h 6545413"/>
              <a:gd name="connsiteX2" fmla="*/ 4431661 w 4721420"/>
              <a:gd name="connsiteY2" fmla="*/ 0 h 6545413"/>
              <a:gd name="connsiteX3" fmla="*/ 4547548 w 4721420"/>
              <a:gd name="connsiteY3" fmla="*/ 3246220 h 6545413"/>
              <a:gd name="connsiteX4" fmla="*/ 2260754 w 4721420"/>
              <a:gd name="connsiteY4" fmla="*/ 6524627 h 6545413"/>
              <a:gd name="connsiteX5" fmla="*/ 12060 w 4721420"/>
              <a:gd name="connsiteY5" fmla="*/ 4417795 h 6545413"/>
              <a:gd name="connsiteX0" fmla="*/ 17431 w 4726791"/>
              <a:gd name="connsiteY0" fmla="*/ 4417795 h 6545976"/>
              <a:gd name="connsiteX1" fmla="*/ 1885125 w 4726791"/>
              <a:gd name="connsiteY1" fmla="*/ 15438 h 6545976"/>
              <a:gd name="connsiteX2" fmla="*/ 4437032 w 4726791"/>
              <a:gd name="connsiteY2" fmla="*/ 0 h 6545976"/>
              <a:gd name="connsiteX3" fmla="*/ 4552919 w 4726791"/>
              <a:gd name="connsiteY3" fmla="*/ 3246220 h 6545976"/>
              <a:gd name="connsiteX4" fmla="*/ 2266125 w 4726791"/>
              <a:gd name="connsiteY4" fmla="*/ 6524627 h 6545976"/>
              <a:gd name="connsiteX5" fmla="*/ 17431 w 4726791"/>
              <a:gd name="connsiteY5" fmla="*/ 4417795 h 6545976"/>
              <a:gd name="connsiteX0" fmla="*/ 32352 w 4741712"/>
              <a:gd name="connsiteY0" fmla="*/ 4417795 h 6542761"/>
              <a:gd name="connsiteX1" fmla="*/ 1900046 w 4741712"/>
              <a:gd name="connsiteY1" fmla="*/ 15438 h 6542761"/>
              <a:gd name="connsiteX2" fmla="*/ 4451953 w 4741712"/>
              <a:gd name="connsiteY2" fmla="*/ 0 h 6542761"/>
              <a:gd name="connsiteX3" fmla="*/ 4567840 w 4741712"/>
              <a:gd name="connsiteY3" fmla="*/ 3246220 h 6542761"/>
              <a:gd name="connsiteX4" fmla="*/ 2281046 w 4741712"/>
              <a:gd name="connsiteY4" fmla="*/ 6524627 h 6542761"/>
              <a:gd name="connsiteX5" fmla="*/ 32352 w 4741712"/>
              <a:gd name="connsiteY5" fmla="*/ 4417795 h 6542761"/>
              <a:gd name="connsiteX0" fmla="*/ 29235 w 4738595"/>
              <a:gd name="connsiteY0" fmla="*/ 4417795 h 6545413"/>
              <a:gd name="connsiteX1" fmla="*/ 1896929 w 4738595"/>
              <a:gd name="connsiteY1" fmla="*/ 15438 h 6545413"/>
              <a:gd name="connsiteX2" fmla="*/ 4448836 w 4738595"/>
              <a:gd name="connsiteY2" fmla="*/ 0 h 6545413"/>
              <a:gd name="connsiteX3" fmla="*/ 4564723 w 4738595"/>
              <a:gd name="connsiteY3" fmla="*/ 3246220 h 6545413"/>
              <a:gd name="connsiteX4" fmla="*/ 2620829 w 4738595"/>
              <a:gd name="connsiteY4" fmla="*/ 6524627 h 6545413"/>
              <a:gd name="connsiteX5" fmla="*/ 29235 w 4738595"/>
              <a:gd name="connsiteY5" fmla="*/ 4417795 h 6545413"/>
              <a:gd name="connsiteX0" fmla="*/ 23668 w 4733028"/>
              <a:gd name="connsiteY0" fmla="*/ 4417795 h 6545413"/>
              <a:gd name="connsiteX1" fmla="*/ 1891362 w 4733028"/>
              <a:gd name="connsiteY1" fmla="*/ 15438 h 6545413"/>
              <a:gd name="connsiteX2" fmla="*/ 4443269 w 4733028"/>
              <a:gd name="connsiteY2" fmla="*/ 0 h 6545413"/>
              <a:gd name="connsiteX3" fmla="*/ 4559156 w 4733028"/>
              <a:gd name="connsiteY3" fmla="*/ 3246220 h 6545413"/>
              <a:gd name="connsiteX4" fmla="*/ 2615262 w 4733028"/>
              <a:gd name="connsiteY4" fmla="*/ 6524627 h 6545413"/>
              <a:gd name="connsiteX5" fmla="*/ 23668 w 4733028"/>
              <a:gd name="connsiteY5" fmla="*/ 4417795 h 6545413"/>
              <a:gd name="connsiteX0" fmla="*/ 4994 w 4714354"/>
              <a:gd name="connsiteY0" fmla="*/ 4417795 h 6549476"/>
              <a:gd name="connsiteX1" fmla="*/ 1872688 w 4714354"/>
              <a:gd name="connsiteY1" fmla="*/ 15438 h 6549476"/>
              <a:gd name="connsiteX2" fmla="*/ 4424595 w 4714354"/>
              <a:gd name="connsiteY2" fmla="*/ 0 h 6549476"/>
              <a:gd name="connsiteX3" fmla="*/ 4540482 w 4714354"/>
              <a:gd name="connsiteY3" fmla="*/ 3246220 h 6549476"/>
              <a:gd name="connsiteX4" fmla="*/ 2596588 w 4714354"/>
              <a:gd name="connsiteY4" fmla="*/ 6524627 h 6549476"/>
              <a:gd name="connsiteX5" fmla="*/ 4994 w 4714354"/>
              <a:gd name="connsiteY5" fmla="*/ 4417795 h 6549476"/>
              <a:gd name="connsiteX0" fmla="*/ 26445 w 4735805"/>
              <a:gd name="connsiteY0" fmla="*/ 4417795 h 6543881"/>
              <a:gd name="connsiteX1" fmla="*/ 1894139 w 4735805"/>
              <a:gd name="connsiteY1" fmla="*/ 15438 h 6543881"/>
              <a:gd name="connsiteX2" fmla="*/ 4446046 w 4735805"/>
              <a:gd name="connsiteY2" fmla="*/ 0 h 6543881"/>
              <a:gd name="connsiteX3" fmla="*/ 4561933 w 4735805"/>
              <a:gd name="connsiteY3" fmla="*/ 3246220 h 6543881"/>
              <a:gd name="connsiteX4" fmla="*/ 2618039 w 4735805"/>
              <a:gd name="connsiteY4" fmla="*/ 6524627 h 6543881"/>
              <a:gd name="connsiteX5" fmla="*/ 26445 w 4735805"/>
              <a:gd name="connsiteY5" fmla="*/ 4417795 h 6543881"/>
              <a:gd name="connsiteX0" fmla="*/ 26445 w 4735805"/>
              <a:gd name="connsiteY0" fmla="*/ 4417795 h 6524810"/>
              <a:gd name="connsiteX1" fmla="*/ 1894139 w 4735805"/>
              <a:gd name="connsiteY1" fmla="*/ 15438 h 6524810"/>
              <a:gd name="connsiteX2" fmla="*/ 4446046 w 4735805"/>
              <a:gd name="connsiteY2" fmla="*/ 0 h 6524810"/>
              <a:gd name="connsiteX3" fmla="*/ 4561933 w 4735805"/>
              <a:gd name="connsiteY3" fmla="*/ 3246220 h 6524810"/>
              <a:gd name="connsiteX4" fmla="*/ 2618039 w 4735805"/>
              <a:gd name="connsiteY4" fmla="*/ 6524627 h 6524810"/>
              <a:gd name="connsiteX5" fmla="*/ 26445 w 4735805"/>
              <a:gd name="connsiteY5" fmla="*/ 4417795 h 6524810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710448"/>
              <a:gd name="connsiteY0" fmla="*/ 4417795 h 6610217"/>
              <a:gd name="connsiteX1" fmla="*/ 1894139 w 4710448"/>
              <a:gd name="connsiteY1" fmla="*/ 15438 h 6610217"/>
              <a:gd name="connsiteX2" fmla="*/ 4446046 w 4710448"/>
              <a:gd name="connsiteY2" fmla="*/ 0 h 6610217"/>
              <a:gd name="connsiteX3" fmla="*/ 4504783 w 4710448"/>
              <a:gd name="connsiteY3" fmla="*/ 5627470 h 6610217"/>
              <a:gd name="connsiteX4" fmla="*/ 2618039 w 4710448"/>
              <a:gd name="connsiteY4" fmla="*/ 6524627 h 6610217"/>
              <a:gd name="connsiteX5" fmla="*/ 26445 w 4710448"/>
              <a:gd name="connsiteY5" fmla="*/ 4417795 h 6610217"/>
              <a:gd name="connsiteX0" fmla="*/ 26445 w 4681167"/>
              <a:gd name="connsiteY0" fmla="*/ 4417795 h 6610217"/>
              <a:gd name="connsiteX1" fmla="*/ 1894139 w 4681167"/>
              <a:gd name="connsiteY1" fmla="*/ 15438 h 6610217"/>
              <a:gd name="connsiteX2" fmla="*/ 4446046 w 4681167"/>
              <a:gd name="connsiteY2" fmla="*/ 0 h 6610217"/>
              <a:gd name="connsiteX3" fmla="*/ 4504783 w 4681167"/>
              <a:gd name="connsiteY3" fmla="*/ 5627470 h 6610217"/>
              <a:gd name="connsiteX4" fmla="*/ 2618039 w 4681167"/>
              <a:gd name="connsiteY4" fmla="*/ 6524627 h 6610217"/>
              <a:gd name="connsiteX5" fmla="*/ 26445 w 4681167"/>
              <a:gd name="connsiteY5" fmla="*/ 4417795 h 6610217"/>
              <a:gd name="connsiteX0" fmla="*/ 26445 w 4706902"/>
              <a:gd name="connsiteY0" fmla="*/ 4417795 h 6614982"/>
              <a:gd name="connsiteX1" fmla="*/ 1894139 w 4706902"/>
              <a:gd name="connsiteY1" fmla="*/ 15438 h 6614982"/>
              <a:gd name="connsiteX2" fmla="*/ 4446046 w 4706902"/>
              <a:gd name="connsiteY2" fmla="*/ 0 h 6614982"/>
              <a:gd name="connsiteX3" fmla="*/ 4571458 w 4706902"/>
              <a:gd name="connsiteY3" fmla="*/ 5646520 h 6614982"/>
              <a:gd name="connsiteX4" fmla="*/ 2618039 w 4706902"/>
              <a:gd name="connsiteY4" fmla="*/ 6524627 h 6614982"/>
              <a:gd name="connsiteX5" fmla="*/ 26445 w 4706902"/>
              <a:gd name="connsiteY5" fmla="*/ 4417795 h 6614982"/>
              <a:gd name="connsiteX0" fmla="*/ 26445 w 4688588"/>
              <a:gd name="connsiteY0" fmla="*/ 4417795 h 6614982"/>
              <a:gd name="connsiteX1" fmla="*/ 1894139 w 4688588"/>
              <a:gd name="connsiteY1" fmla="*/ 15438 h 6614982"/>
              <a:gd name="connsiteX2" fmla="*/ 4446046 w 4688588"/>
              <a:gd name="connsiteY2" fmla="*/ 0 h 6614982"/>
              <a:gd name="connsiteX3" fmla="*/ 4571458 w 4688588"/>
              <a:gd name="connsiteY3" fmla="*/ 5646520 h 6614982"/>
              <a:gd name="connsiteX4" fmla="*/ 2618039 w 4688588"/>
              <a:gd name="connsiteY4" fmla="*/ 6524627 h 6614982"/>
              <a:gd name="connsiteX5" fmla="*/ 26445 w 4688588"/>
              <a:gd name="connsiteY5" fmla="*/ 4417795 h 6614982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97839 h 6695026"/>
              <a:gd name="connsiteX1" fmla="*/ 1894139 w 4713932"/>
              <a:gd name="connsiteY1" fmla="*/ 95482 h 6695026"/>
              <a:gd name="connsiteX2" fmla="*/ 4446046 w 4713932"/>
              <a:gd name="connsiteY2" fmla="*/ 80044 h 6695026"/>
              <a:gd name="connsiteX3" fmla="*/ 4550821 w 4713932"/>
              <a:gd name="connsiteY3" fmla="*/ 603919 h 6695026"/>
              <a:gd name="connsiteX4" fmla="*/ 4571458 w 4713932"/>
              <a:gd name="connsiteY4" fmla="*/ 5726564 h 6695026"/>
              <a:gd name="connsiteX5" fmla="*/ 2618039 w 4713932"/>
              <a:gd name="connsiteY5" fmla="*/ 6604671 h 6695026"/>
              <a:gd name="connsiteX6" fmla="*/ 26445 w 4713932"/>
              <a:gd name="connsiteY6" fmla="*/ 4497839 h 6695026"/>
              <a:gd name="connsiteX0" fmla="*/ 26445 w 4713932"/>
              <a:gd name="connsiteY0" fmla="*/ 4447608 h 6644795"/>
              <a:gd name="connsiteX1" fmla="*/ 1894139 w 4713932"/>
              <a:gd name="connsiteY1" fmla="*/ 45251 h 6644795"/>
              <a:gd name="connsiteX2" fmla="*/ 4446046 w 4713932"/>
              <a:gd name="connsiteY2" fmla="*/ 29813 h 6644795"/>
              <a:gd name="connsiteX3" fmla="*/ 4550821 w 4713932"/>
              <a:gd name="connsiteY3" fmla="*/ 553688 h 6644795"/>
              <a:gd name="connsiteX4" fmla="*/ 4571458 w 4713932"/>
              <a:gd name="connsiteY4" fmla="*/ 5676333 h 6644795"/>
              <a:gd name="connsiteX5" fmla="*/ 2618039 w 4713932"/>
              <a:gd name="connsiteY5" fmla="*/ 6554440 h 6644795"/>
              <a:gd name="connsiteX6" fmla="*/ 26445 w 4713932"/>
              <a:gd name="connsiteY6" fmla="*/ 4447608 h 6644795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5238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28951 h 6626138"/>
              <a:gd name="connsiteX1" fmla="*/ 1894139 w 4713932"/>
              <a:gd name="connsiteY1" fmla="*/ 26594 h 6626138"/>
              <a:gd name="connsiteX2" fmla="*/ 4446046 w 4713932"/>
              <a:gd name="connsiteY2" fmla="*/ 11156 h 6626138"/>
              <a:gd name="connsiteX3" fmla="*/ 4550821 w 4713932"/>
              <a:gd name="connsiteY3" fmla="*/ 128631 h 6626138"/>
              <a:gd name="connsiteX4" fmla="*/ 4571458 w 4713932"/>
              <a:gd name="connsiteY4" fmla="*/ 5657676 h 6626138"/>
              <a:gd name="connsiteX5" fmla="*/ 2618039 w 4713932"/>
              <a:gd name="connsiteY5" fmla="*/ 6535783 h 6626138"/>
              <a:gd name="connsiteX6" fmla="*/ 26445 w 4713932"/>
              <a:gd name="connsiteY6" fmla="*/ 4428951 h 6626138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7795 h 6614982"/>
              <a:gd name="connsiteX1" fmla="*/ 1894139 w 4713932"/>
              <a:gd name="connsiteY1" fmla="*/ 15438 h 6614982"/>
              <a:gd name="connsiteX2" fmla="*/ 4446046 w 4713932"/>
              <a:gd name="connsiteY2" fmla="*/ 0 h 6614982"/>
              <a:gd name="connsiteX3" fmla="*/ 4550821 w 4713932"/>
              <a:gd name="connsiteY3" fmla="*/ 117475 h 6614982"/>
              <a:gd name="connsiteX4" fmla="*/ 4571458 w 4713932"/>
              <a:gd name="connsiteY4" fmla="*/ 5646520 h 6614982"/>
              <a:gd name="connsiteX5" fmla="*/ 2618039 w 4713932"/>
              <a:gd name="connsiteY5" fmla="*/ 6524627 h 6614982"/>
              <a:gd name="connsiteX6" fmla="*/ 26445 w 4713932"/>
              <a:gd name="connsiteY6" fmla="*/ 4417795 h 6614982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4604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19590 h 6616777"/>
              <a:gd name="connsiteX1" fmla="*/ 1894139 w 4713932"/>
              <a:gd name="connsiteY1" fmla="*/ 17233 h 6616777"/>
              <a:gd name="connsiteX2" fmla="*/ 4400326 w 4713932"/>
              <a:gd name="connsiteY2" fmla="*/ 1795 h 6616777"/>
              <a:gd name="connsiteX3" fmla="*/ 4550821 w 4713932"/>
              <a:gd name="connsiteY3" fmla="*/ 119270 h 6616777"/>
              <a:gd name="connsiteX4" fmla="*/ 4571458 w 4713932"/>
              <a:gd name="connsiteY4" fmla="*/ 5648315 h 6616777"/>
              <a:gd name="connsiteX5" fmla="*/ 2618039 w 4713932"/>
              <a:gd name="connsiteY5" fmla="*/ 6526422 h 6616777"/>
              <a:gd name="connsiteX6" fmla="*/ 26445 w 4713932"/>
              <a:gd name="connsiteY6" fmla="*/ 4419590 h 6616777"/>
              <a:gd name="connsiteX0" fmla="*/ 26445 w 4713932"/>
              <a:gd name="connsiteY0" fmla="*/ 4439546 h 6636733"/>
              <a:gd name="connsiteX1" fmla="*/ 1894139 w 4713932"/>
              <a:gd name="connsiteY1" fmla="*/ 37189 h 6636733"/>
              <a:gd name="connsiteX2" fmla="*/ 4374926 w 4713932"/>
              <a:gd name="connsiteY2" fmla="*/ 1431 h 6636733"/>
              <a:gd name="connsiteX3" fmla="*/ 4550821 w 4713932"/>
              <a:gd name="connsiteY3" fmla="*/ 139226 h 6636733"/>
              <a:gd name="connsiteX4" fmla="*/ 4571458 w 4713932"/>
              <a:gd name="connsiteY4" fmla="*/ 5668271 h 6636733"/>
              <a:gd name="connsiteX5" fmla="*/ 2618039 w 4713932"/>
              <a:gd name="connsiteY5" fmla="*/ 6546378 h 6636733"/>
              <a:gd name="connsiteX6" fmla="*/ 26445 w 4713932"/>
              <a:gd name="connsiteY6" fmla="*/ 4439546 h 6636733"/>
              <a:gd name="connsiteX0" fmla="*/ 26445 w 4713932"/>
              <a:gd name="connsiteY0" fmla="*/ 4439063 h 6636250"/>
              <a:gd name="connsiteX1" fmla="*/ 1894139 w 4713932"/>
              <a:gd name="connsiteY1" fmla="*/ 36706 h 6636250"/>
              <a:gd name="connsiteX2" fmla="*/ 4374926 w 4713932"/>
              <a:gd name="connsiteY2" fmla="*/ 948 h 6636250"/>
              <a:gd name="connsiteX3" fmla="*/ 4550821 w 4713932"/>
              <a:gd name="connsiteY3" fmla="*/ 189543 h 6636250"/>
              <a:gd name="connsiteX4" fmla="*/ 4571458 w 4713932"/>
              <a:gd name="connsiteY4" fmla="*/ 5667788 h 6636250"/>
              <a:gd name="connsiteX5" fmla="*/ 2618039 w 4713932"/>
              <a:gd name="connsiteY5" fmla="*/ 6545895 h 6636250"/>
              <a:gd name="connsiteX6" fmla="*/ 26445 w 4713932"/>
              <a:gd name="connsiteY6" fmla="*/ 4439063 h 6636250"/>
              <a:gd name="connsiteX0" fmla="*/ 21007 w 4708494"/>
              <a:gd name="connsiteY0" fmla="*/ 4439063 h 6636250"/>
              <a:gd name="connsiteX1" fmla="*/ 1919181 w 4708494"/>
              <a:gd name="connsiteY1" fmla="*/ 6226 h 6636250"/>
              <a:gd name="connsiteX2" fmla="*/ 4369488 w 4708494"/>
              <a:gd name="connsiteY2" fmla="*/ 948 h 6636250"/>
              <a:gd name="connsiteX3" fmla="*/ 4545383 w 4708494"/>
              <a:gd name="connsiteY3" fmla="*/ 189543 h 6636250"/>
              <a:gd name="connsiteX4" fmla="*/ 4566020 w 4708494"/>
              <a:gd name="connsiteY4" fmla="*/ 5667788 h 6636250"/>
              <a:gd name="connsiteX5" fmla="*/ 2612601 w 4708494"/>
              <a:gd name="connsiteY5" fmla="*/ 6545895 h 6636250"/>
              <a:gd name="connsiteX6" fmla="*/ 21007 w 4708494"/>
              <a:gd name="connsiteY6" fmla="*/ 4439063 h 6636250"/>
              <a:gd name="connsiteX0" fmla="*/ 19363 w 4706850"/>
              <a:gd name="connsiteY0" fmla="*/ 4448077 h 6645264"/>
              <a:gd name="connsiteX1" fmla="*/ 1937857 w 4706850"/>
              <a:gd name="connsiteY1" fmla="*/ 0 h 6645264"/>
              <a:gd name="connsiteX2" fmla="*/ 4367844 w 4706850"/>
              <a:gd name="connsiteY2" fmla="*/ 9962 h 6645264"/>
              <a:gd name="connsiteX3" fmla="*/ 4543739 w 4706850"/>
              <a:gd name="connsiteY3" fmla="*/ 198557 h 6645264"/>
              <a:gd name="connsiteX4" fmla="*/ 4564376 w 4706850"/>
              <a:gd name="connsiteY4" fmla="*/ 5676802 h 6645264"/>
              <a:gd name="connsiteX5" fmla="*/ 2610957 w 4706850"/>
              <a:gd name="connsiteY5" fmla="*/ 6554909 h 6645264"/>
              <a:gd name="connsiteX6" fmla="*/ 19363 w 4706850"/>
              <a:gd name="connsiteY6" fmla="*/ 4448077 h 6645264"/>
              <a:gd name="connsiteX0" fmla="*/ 17092 w 4704579"/>
              <a:gd name="connsiteY0" fmla="*/ 4448077 h 6645264"/>
              <a:gd name="connsiteX1" fmla="*/ 1935586 w 4704579"/>
              <a:gd name="connsiteY1" fmla="*/ 0 h 6645264"/>
              <a:gd name="connsiteX2" fmla="*/ 4365573 w 4704579"/>
              <a:gd name="connsiteY2" fmla="*/ 9962 h 6645264"/>
              <a:gd name="connsiteX3" fmla="*/ 4541468 w 4704579"/>
              <a:gd name="connsiteY3" fmla="*/ 198557 h 6645264"/>
              <a:gd name="connsiteX4" fmla="*/ 4562105 w 4704579"/>
              <a:gd name="connsiteY4" fmla="*/ 5676802 h 6645264"/>
              <a:gd name="connsiteX5" fmla="*/ 2608686 w 4704579"/>
              <a:gd name="connsiteY5" fmla="*/ 6554909 h 6645264"/>
              <a:gd name="connsiteX6" fmla="*/ 17092 w 4704579"/>
              <a:gd name="connsiteY6" fmla="*/ 4448077 h 6645264"/>
              <a:gd name="connsiteX0" fmla="*/ 17092 w 4702381"/>
              <a:gd name="connsiteY0" fmla="*/ 4448077 h 6645264"/>
              <a:gd name="connsiteX1" fmla="*/ 1935586 w 4702381"/>
              <a:gd name="connsiteY1" fmla="*/ 0 h 6645264"/>
              <a:gd name="connsiteX2" fmla="*/ 4365573 w 4702381"/>
              <a:gd name="connsiteY2" fmla="*/ 9962 h 6645264"/>
              <a:gd name="connsiteX3" fmla="*/ 4541468 w 4702381"/>
              <a:gd name="connsiteY3" fmla="*/ 198557 h 6645264"/>
              <a:gd name="connsiteX4" fmla="*/ 4562105 w 4702381"/>
              <a:gd name="connsiteY4" fmla="*/ 5676802 h 6645264"/>
              <a:gd name="connsiteX5" fmla="*/ 2608686 w 4702381"/>
              <a:gd name="connsiteY5" fmla="*/ 6554909 h 6645264"/>
              <a:gd name="connsiteX6" fmla="*/ 17092 w 4702381"/>
              <a:gd name="connsiteY6" fmla="*/ 4448077 h 6645264"/>
              <a:gd name="connsiteX0" fmla="*/ 17092 w 4701301"/>
              <a:gd name="connsiteY0" fmla="*/ 4448077 h 6645264"/>
              <a:gd name="connsiteX1" fmla="*/ 1935586 w 4701301"/>
              <a:gd name="connsiteY1" fmla="*/ 0 h 6645264"/>
              <a:gd name="connsiteX2" fmla="*/ 4365573 w 4701301"/>
              <a:gd name="connsiteY2" fmla="*/ 9962 h 6645264"/>
              <a:gd name="connsiteX3" fmla="*/ 4541468 w 4701301"/>
              <a:gd name="connsiteY3" fmla="*/ 198557 h 6645264"/>
              <a:gd name="connsiteX4" fmla="*/ 4562105 w 4701301"/>
              <a:gd name="connsiteY4" fmla="*/ 5676802 h 6645264"/>
              <a:gd name="connsiteX5" fmla="*/ 2608686 w 4701301"/>
              <a:gd name="connsiteY5" fmla="*/ 6554909 h 6645264"/>
              <a:gd name="connsiteX6" fmla="*/ 17092 w 4701301"/>
              <a:gd name="connsiteY6" fmla="*/ 4448077 h 6645264"/>
              <a:gd name="connsiteX0" fmla="*/ 17092 w 4562105"/>
              <a:gd name="connsiteY0" fmla="*/ 4448077 h 6645264"/>
              <a:gd name="connsiteX1" fmla="*/ 1935586 w 4562105"/>
              <a:gd name="connsiteY1" fmla="*/ 0 h 6645264"/>
              <a:gd name="connsiteX2" fmla="*/ 4365573 w 4562105"/>
              <a:gd name="connsiteY2" fmla="*/ 9962 h 6645264"/>
              <a:gd name="connsiteX3" fmla="*/ 4541468 w 4562105"/>
              <a:gd name="connsiteY3" fmla="*/ 198557 h 6645264"/>
              <a:gd name="connsiteX4" fmla="*/ 4562105 w 4562105"/>
              <a:gd name="connsiteY4" fmla="*/ 5676802 h 6645264"/>
              <a:gd name="connsiteX5" fmla="*/ 2608686 w 4562105"/>
              <a:gd name="connsiteY5" fmla="*/ 6554909 h 6645264"/>
              <a:gd name="connsiteX6" fmla="*/ 17092 w 4562105"/>
              <a:gd name="connsiteY6" fmla="*/ 4448077 h 6645264"/>
              <a:gd name="connsiteX0" fmla="*/ 17092 w 4562105"/>
              <a:gd name="connsiteY0" fmla="*/ 4448077 h 6592556"/>
              <a:gd name="connsiteX1" fmla="*/ 1935586 w 4562105"/>
              <a:gd name="connsiteY1" fmla="*/ 0 h 6592556"/>
              <a:gd name="connsiteX2" fmla="*/ 4365573 w 4562105"/>
              <a:gd name="connsiteY2" fmla="*/ 9962 h 6592556"/>
              <a:gd name="connsiteX3" fmla="*/ 4541468 w 4562105"/>
              <a:gd name="connsiteY3" fmla="*/ 198557 h 6592556"/>
              <a:gd name="connsiteX4" fmla="*/ 4562105 w 4562105"/>
              <a:gd name="connsiteY4" fmla="*/ 5676802 h 6592556"/>
              <a:gd name="connsiteX5" fmla="*/ 2608686 w 4562105"/>
              <a:gd name="connsiteY5" fmla="*/ 6554909 h 6592556"/>
              <a:gd name="connsiteX6" fmla="*/ 17092 w 4562105"/>
              <a:gd name="connsiteY6" fmla="*/ 4448077 h 6592556"/>
              <a:gd name="connsiteX0" fmla="*/ 17092 w 4562105"/>
              <a:gd name="connsiteY0" fmla="*/ 4448077 h 6561473"/>
              <a:gd name="connsiteX1" fmla="*/ 1935586 w 4562105"/>
              <a:gd name="connsiteY1" fmla="*/ 0 h 6561473"/>
              <a:gd name="connsiteX2" fmla="*/ 4365573 w 4562105"/>
              <a:gd name="connsiteY2" fmla="*/ 9962 h 6561473"/>
              <a:gd name="connsiteX3" fmla="*/ 4541468 w 4562105"/>
              <a:gd name="connsiteY3" fmla="*/ 198557 h 6561473"/>
              <a:gd name="connsiteX4" fmla="*/ 4562105 w 4562105"/>
              <a:gd name="connsiteY4" fmla="*/ 5676802 h 6561473"/>
              <a:gd name="connsiteX5" fmla="*/ 2608686 w 4562105"/>
              <a:gd name="connsiteY5" fmla="*/ 6554909 h 6561473"/>
              <a:gd name="connsiteX6" fmla="*/ 17092 w 4562105"/>
              <a:gd name="connsiteY6" fmla="*/ 4448077 h 6561473"/>
              <a:gd name="connsiteX0" fmla="*/ 18334 w 4563347"/>
              <a:gd name="connsiteY0" fmla="*/ 4448077 h 6561473"/>
              <a:gd name="connsiteX1" fmla="*/ 1936828 w 4563347"/>
              <a:gd name="connsiteY1" fmla="*/ 0 h 6561473"/>
              <a:gd name="connsiteX2" fmla="*/ 4366815 w 4563347"/>
              <a:gd name="connsiteY2" fmla="*/ 9962 h 6561473"/>
              <a:gd name="connsiteX3" fmla="*/ 4542710 w 4563347"/>
              <a:gd name="connsiteY3" fmla="*/ 198557 h 6561473"/>
              <a:gd name="connsiteX4" fmla="*/ 4563347 w 4563347"/>
              <a:gd name="connsiteY4" fmla="*/ 5676802 h 6561473"/>
              <a:gd name="connsiteX5" fmla="*/ 2609928 w 4563347"/>
              <a:gd name="connsiteY5" fmla="*/ 6554909 h 6561473"/>
              <a:gd name="connsiteX6" fmla="*/ 18334 w 4563347"/>
              <a:gd name="connsiteY6" fmla="*/ 4448077 h 6561473"/>
              <a:gd name="connsiteX0" fmla="*/ 20715 w 4565728"/>
              <a:gd name="connsiteY0" fmla="*/ 4448077 h 6564701"/>
              <a:gd name="connsiteX1" fmla="*/ 1939209 w 4565728"/>
              <a:gd name="connsiteY1" fmla="*/ 0 h 6564701"/>
              <a:gd name="connsiteX2" fmla="*/ 4369196 w 4565728"/>
              <a:gd name="connsiteY2" fmla="*/ 9962 h 6564701"/>
              <a:gd name="connsiteX3" fmla="*/ 4545091 w 4565728"/>
              <a:gd name="connsiteY3" fmla="*/ 198557 h 6564701"/>
              <a:gd name="connsiteX4" fmla="*/ 4565728 w 4565728"/>
              <a:gd name="connsiteY4" fmla="*/ 5676802 h 6564701"/>
              <a:gd name="connsiteX5" fmla="*/ 2612309 w 4565728"/>
              <a:gd name="connsiteY5" fmla="*/ 6554909 h 6564701"/>
              <a:gd name="connsiteX6" fmla="*/ 1024651 w 4565728"/>
              <a:gd name="connsiteY6" fmla="*/ 6039287 h 6564701"/>
              <a:gd name="connsiteX7" fmla="*/ 20715 w 4565728"/>
              <a:gd name="connsiteY7" fmla="*/ 4448077 h 6564701"/>
              <a:gd name="connsiteX0" fmla="*/ 20715 w 4565728"/>
              <a:gd name="connsiteY0" fmla="*/ 4448077 h 6562037"/>
              <a:gd name="connsiteX1" fmla="*/ 1939209 w 4565728"/>
              <a:gd name="connsiteY1" fmla="*/ 0 h 6562037"/>
              <a:gd name="connsiteX2" fmla="*/ 4369196 w 4565728"/>
              <a:gd name="connsiteY2" fmla="*/ 9962 h 6562037"/>
              <a:gd name="connsiteX3" fmla="*/ 4545091 w 4565728"/>
              <a:gd name="connsiteY3" fmla="*/ 198557 h 6562037"/>
              <a:gd name="connsiteX4" fmla="*/ 4565728 w 4565728"/>
              <a:gd name="connsiteY4" fmla="*/ 5676802 h 6562037"/>
              <a:gd name="connsiteX5" fmla="*/ 2612309 w 4565728"/>
              <a:gd name="connsiteY5" fmla="*/ 6554909 h 6562037"/>
              <a:gd name="connsiteX6" fmla="*/ 1024651 w 4565728"/>
              <a:gd name="connsiteY6" fmla="*/ 6039287 h 6562037"/>
              <a:gd name="connsiteX7" fmla="*/ 20715 w 4565728"/>
              <a:gd name="connsiteY7" fmla="*/ 4448077 h 6562037"/>
              <a:gd name="connsiteX0" fmla="*/ 20715 w 4565728"/>
              <a:gd name="connsiteY0" fmla="*/ 4448077 h 6556271"/>
              <a:gd name="connsiteX1" fmla="*/ 1939209 w 4565728"/>
              <a:gd name="connsiteY1" fmla="*/ 0 h 6556271"/>
              <a:gd name="connsiteX2" fmla="*/ 4369196 w 4565728"/>
              <a:gd name="connsiteY2" fmla="*/ 9962 h 6556271"/>
              <a:gd name="connsiteX3" fmla="*/ 4545091 w 4565728"/>
              <a:gd name="connsiteY3" fmla="*/ 198557 h 6556271"/>
              <a:gd name="connsiteX4" fmla="*/ 4565728 w 4565728"/>
              <a:gd name="connsiteY4" fmla="*/ 5676802 h 6556271"/>
              <a:gd name="connsiteX5" fmla="*/ 2612309 w 4565728"/>
              <a:gd name="connsiteY5" fmla="*/ 6554909 h 6556271"/>
              <a:gd name="connsiteX6" fmla="*/ 1024651 w 4565728"/>
              <a:gd name="connsiteY6" fmla="*/ 6039287 h 6556271"/>
              <a:gd name="connsiteX7" fmla="*/ 20715 w 4565728"/>
              <a:gd name="connsiteY7" fmla="*/ 4448077 h 6556271"/>
              <a:gd name="connsiteX0" fmla="*/ 14580 w 4559593"/>
              <a:gd name="connsiteY0" fmla="*/ 4448077 h 6556271"/>
              <a:gd name="connsiteX1" fmla="*/ 1933074 w 4559593"/>
              <a:gd name="connsiteY1" fmla="*/ 0 h 6556271"/>
              <a:gd name="connsiteX2" fmla="*/ 4363061 w 4559593"/>
              <a:gd name="connsiteY2" fmla="*/ 9962 h 6556271"/>
              <a:gd name="connsiteX3" fmla="*/ 4538956 w 4559593"/>
              <a:gd name="connsiteY3" fmla="*/ 198557 h 6556271"/>
              <a:gd name="connsiteX4" fmla="*/ 4559593 w 4559593"/>
              <a:gd name="connsiteY4" fmla="*/ 5676802 h 6556271"/>
              <a:gd name="connsiteX5" fmla="*/ 2606174 w 4559593"/>
              <a:gd name="connsiteY5" fmla="*/ 6554909 h 6556271"/>
              <a:gd name="connsiteX6" fmla="*/ 1018516 w 4559593"/>
              <a:gd name="connsiteY6" fmla="*/ 6039287 h 6556271"/>
              <a:gd name="connsiteX7" fmla="*/ 14580 w 4559593"/>
              <a:gd name="connsiteY7" fmla="*/ 4448077 h 6556271"/>
              <a:gd name="connsiteX0" fmla="*/ 22013 w 4567026"/>
              <a:gd name="connsiteY0" fmla="*/ 4448077 h 6562037"/>
              <a:gd name="connsiteX1" fmla="*/ 1940507 w 4567026"/>
              <a:gd name="connsiteY1" fmla="*/ 0 h 6562037"/>
              <a:gd name="connsiteX2" fmla="*/ 4370494 w 4567026"/>
              <a:gd name="connsiteY2" fmla="*/ 9962 h 6562037"/>
              <a:gd name="connsiteX3" fmla="*/ 4546389 w 4567026"/>
              <a:gd name="connsiteY3" fmla="*/ 198557 h 6562037"/>
              <a:gd name="connsiteX4" fmla="*/ 4567026 w 4567026"/>
              <a:gd name="connsiteY4" fmla="*/ 5676802 h 6562037"/>
              <a:gd name="connsiteX5" fmla="*/ 2613607 w 4567026"/>
              <a:gd name="connsiteY5" fmla="*/ 6554909 h 6562037"/>
              <a:gd name="connsiteX6" fmla="*/ 1005629 w 4567026"/>
              <a:gd name="connsiteY6" fmla="*/ 6039287 h 6562037"/>
              <a:gd name="connsiteX7" fmla="*/ 22013 w 4567026"/>
              <a:gd name="connsiteY7" fmla="*/ 4448077 h 6562037"/>
              <a:gd name="connsiteX0" fmla="*/ 22013 w 4567026"/>
              <a:gd name="connsiteY0" fmla="*/ 4448077 h 6561948"/>
              <a:gd name="connsiteX1" fmla="*/ 1940507 w 4567026"/>
              <a:gd name="connsiteY1" fmla="*/ 0 h 6561948"/>
              <a:gd name="connsiteX2" fmla="*/ 4370494 w 4567026"/>
              <a:gd name="connsiteY2" fmla="*/ 9962 h 6561948"/>
              <a:gd name="connsiteX3" fmla="*/ 4546389 w 4567026"/>
              <a:gd name="connsiteY3" fmla="*/ 198557 h 6561948"/>
              <a:gd name="connsiteX4" fmla="*/ 4567026 w 4567026"/>
              <a:gd name="connsiteY4" fmla="*/ 5676802 h 6561948"/>
              <a:gd name="connsiteX5" fmla="*/ 2613607 w 4567026"/>
              <a:gd name="connsiteY5" fmla="*/ 6554909 h 6561948"/>
              <a:gd name="connsiteX6" fmla="*/ 1005629 w 4567026"/>
              <a:gd name="connsiteY6" fmla="*/ 6039287 h 6561948"/>
              <a:gd name="connsiteX7" fmla="*/ 22013 w 4567026"/>
              <a:gd name="connsiteY7" fmla="*/ 4448077 h 6561948"/>
              <a:gd name="connsiteX0" fmla="*/ 22013 w 4567026"/>
              <a:gd name="connsiteY0" fmla="*/ 4448077 h 6554958"/>
              <a:gd name="connsiteX1" fmla="*/ 1940507 w 4567026"/>
              <a:gd name="connsiteY1" fmla="*/ 0 h 6554958"/>
              <a:gd name="connsiteX2" fmla="*/ 4370494 w 4567026"/>
              <a:gd name="connsiteY2" fmla="*/ 9962 h 6554958"/>
              <a:gd name="connsiteX3" fmla="*/ 4546389 w 4567026"/>
              <a:gd name="connsiteY3" fmla="*/ 198557 h 6554958"/>
              <a:gd name="connsiteX4" fmla="*/ 4567026 w 4567026"/>
              <a:gd name="connsiteY4" fmla="*/ 5676802 h 6554958"/>
              <a:gd name="connsiteX5" fmla="*/ 2613607 w 4567026"/>
              <a:gd name="connsiteY5" fmla="*/ 6554909 h 6554958"/>
              <a:gd name="connsiteX6" fmla="*/ 1005629 w 4567026"/>
              <a:gd name="connsiteY6" fmla="*/ 6039287 h 6554958"/>
              <a:gd name="connsiteX7" fmla="*/ 22013 w 4567026"/>
              <a:gd name="connsiteY7" fmla="*/ 4448077 h 6554958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65849"/>
              <a:gd name="connsiteX1" fmla="*/ 1940507 w 4567026"/>
              <a:gd name="connsiteY1" fmla="*/ 0 h 6565849"/>
              <a:gd name="connsiteX2" fmla="*/ 4370494 w 4567026"/>
              <a:gd name="connsiteY2" fmla="*/ 9962 h 6565849"/>
              <a:gd name="connsiteX3" fmla="*/ 4546389 w 4567026"/>
              <a:gd name="connsiteY3" fmla="*/ 198557 h 6565849"/>
              <a:gd name="connsiteX4" fmla="*/ 4567026 w 4567026"/>
              <a:gd name="connsiteY4" fmla="*/ 5676802 h 6565849"/>
              <a:gd name="connsiteX5" fmla="*/ 3682789 w 4567026"/>
              <a:gd name="connsiteY5" fmla="*/ 6333927 h 6565849"/>
              <a:gd name="connsiteX6" fmla="*/ 2613607 w 4567026"/>
              <a:gd name="connsiteY6" fmla="*/ 6554909 h 6565849"/>
              <a:gd name="connsiteX7" fmla="*/ 1005629 w 4567026"/>
              <a:gd name="connsiteY7" fmla="*/ 6039287 h 6565849"/>
              <a:gd name="connsiteX8" fmla="*/ 22013 w 4567026"/>
              <a:gd name="connsiteY8" fmla="*/ 4448077 h 6565849"/>
              <a:gd name="connsiteX0" fmla="*/ 22013 w 4567026"/>
              <a:gd name="connsiteY0" fmla="*/ 4448077 h 6555026"/>
              <a:gd name="connsiteX1" fmla="*/ 1940507 w 4567026"/>
              <a:gd name="connsiteY1" fmla="*/ 0 h 6555026"/>
              <a:gd name="connsiteX2" fmla="*/ 4370494 w 4567026"/>
              <a:gd name="connsiteY2" fmla="*/ 9962 h 6555026"/>
              <a:gd name="connsiteX3" fmla="*/ 4546389 w 4567026"/>
              <a:gd name="connsiteY3" fmla="*/ 198557 h 6555026"/>
              <a:gd name="connsiteX4" fmla="*/ 4567026 w 4567026"/>
              <a:gd name="connsiteY4" fmla="*/ 5676802 h 6555026"/>
              <a:gd name="connsiteX5" fmla="*/ 3682789 w 4567026"/>
              <a:gd name="connsiteY5" fmla="*/ 6333927 h 6555026"/>
              <a:gd name="connsiteX6" fmla="*/ 2613607 w 4567026"/>
              <a:gd name="connsiteY6" fmla="*/ 6554909 h 6555026"/>
              <a:gd name="connsiteX7" fmla="*/ 1005629 w 4567026"/>
              <a:gd name="connsiteY7" fmla="*/ 6039287 h 6555026"/>
              <a:gd name="connsiteX8" fmla="*/ 22013 w 4567026"/>
              <a:gd name="connsiteY8" fmla="*/ 4448077 h 6555026"/>
              <a:gd name="connsiteX0" fmla="*/ 44498 w 4589511"/>
              <a:gd name="connsiteY0" fmla="*/ 4448077 h 6555026"/>
              <a:gd name="connsiteX1" fmla="*/ 1962992 w 4589511"/>
              <a:gd name="connsiteY1" fmla="*/ 0 h 6555026"/>
              <a:gd name="connsiteX2" fmla="*/ 4392979 w 4589511"/>
              <a:gd name="connsiteY2" fmla="*/ 9962 h 6555026"/>
              <a:gd name="connsiteX3" fmla="*/ 4568874 w 4589511"/>
              <a:gd name="connsiteY3" fmla="*/ 198557 h 6555026"/>
              <a:gd name="connsiteX4" fmla="*/ 4589511 w 4589511"/>
              <a:gd name="connsiteY4" fmla="*/ 5676802 h 6555026"/>
              <a:gd name="connsiteX5" fmla="*/ 3705274 w 4589511"/>
              <a:gd name="connsiteY5" fmla="*/ 6333927 h 6555026"/>
              <a:gd name="connsiteX6" fmla="*/ 2636092 w 4589511"/>
              <a:gd name="connsiteY6" fmla="*/ 6554909 h 6555026"/>
              <a:gd name="connsiteX7" fmla="*/ 1028114 w 4589511"/>
              <a:gd name="connsiteY7" fmla="*/ 6039287 h 6555026"/>
              <a:gd name="connsiteX8" fmla="*/ 44498 w 4589511"/>
              <a:gd name="connsiteY8" fmla="*/ 4448077 h 655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9511" h="6555026">
                <a:moveTo>
                  <a:pt x="44498" y="4448077"/>
                </a:moveTo>
                <a:cubicBezTo>
                  <a:pt x="-165449" y="3431369"/>
                  <a:pt x="350092" y="1272239"/>
                  <a:pt x="1962992" y="0"/>
                </a:cubicBezTo>
                <a:lnTo>
                  <a:pt x="4392979" y="9962"/>
                </a:lnTo>
                <a:cubicBezTo>
                  <a:pt x="4433804" y="-3724"/>
                  <a:pt x="4576547" y="134405"/>
                  <a:pt x="4568874" y="198557"/>
                </a:cubicBezTo>
                <a:cubicBezTo>
                  <a:pt x="4574536" y="2226764"/>
                  <a:pt x="4581441" y="4495702"/>
                  <a:pt x="4589511" y="5676802"/>
                </a:cubicBezTo>
                <a:cubicBezTo>
                  <a:pt x="4428644" y="5983084"/>
                  <a:pt x="4030844" y="6187576"/>
                  <a:pt x="3705274" y="6333927"/>
                </a:cubicBezTo>
                <a:cubicBezTo>
                  <a:pt x="3379704" y="6480278"/>
                  <a:pt x="3148325" y="6548136"/>
                  <a:pt x="2636092" y="6554909"/>
                </a:cubicBezTo>
                <a:cubicBezTo>
                  <a:pt x="2123859" y="6561682"/>
                  <a:pt x="1343206" y="6273586"/>
                  <a:pt x="1028114" y="6039287"/>
                </a:cubicBezTo>
                <a:cubicBezTo>
                  <a:pt x="596182" y="5688148"/>
                  <a:pt x="254445" y="5464785"/>
                  <a:pt x="44498" y="44480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82880"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93C5-3725-2BF8-B201-6C4123C1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5879804"/>
            <a:ext cx="661416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826240" y="6355081"/>
            <a:ext cx="278239" cy="42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1" r:id="rId4"/>
    <p:sldLayoutId id="2147483676" r:id="rId5"/>
    <p:sldLayoutId id="2147483661" r:id="rId6"/>
    <p:sldLayoutId id="2147483670" r:id="rId7"/>
    <p:sldLayoutId id="2147483678" r:id="rId8"/>
    <p:sldLayoutId id="2147483664" r:id="rId9"/>
    <p:sldLayoutId id="2147483680" r:id="rId10"/>
    <p:sldLayoutId id="2147483681" r:id="rId11"/>
    <p:sldLayoutId id="2147483682" r:id="rId12"/>
    <p:sldLayoutId id="2147483666" r:id="rId13"/>
    <p:sldLayoutId id="214748365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0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719-D5D9-FEC2-B9D6-942BD0202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A4A65-E8B8-40CF-7ABD-97EA8FA9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913" y="2323507"/>
            <a:ext cx="10360152" cy="3188458"/>
          </a:xfrm>
        </p:spPr>
        <p:txBody>
          <a:bodyPr anchor="ctr"/>
          <a:lstStyle/>
          <a:p>
            <a:r>
              <a:rPr lang="en-US" sz="4000" b="1"/>
              <a:t>Characterizing  and measuring politicization in the news </a:t>
            </a:r>
            <a:br>
              <a:rPr lang="en-US" sz="4000" b="1"/>
            </a:br>
            <a:r>
              <a:rPr lang="en-US" sz="4000" b="1"/>
              <a:t>media coverage of Mpox</a:t>
            </a:r>
            <a:br>
              <a:rPr lang="en-US" sz="4000" b="1"/>
            </a:br>
            <a:br>
              <a:rPr lang="en-US" sz="4000" b="1"/>
            </a:br>
            <a:r>
              <a:rPr lang="en-US" sz="2000"/>
              <a:t>Sharaj Kunjar</a:t>
            </a:r>
            <a:br>
              <a:rPr lang="en-US" sz="2000"/>
            </a:br>
            <a:r>
              <a:rPr lang="en-US" sz="2000"/>
              <a:t>PhD student, Network Science Institute, Boston</a:t>
            </a:r>
            <a:br>
              <a:rPr lang="en-US" sz="3000" b="1"/>
            </a:br>
            <a:br>
              <a:rPr lang="en-US" sz="3000" b="1"/>
            </a:br>
            <a:r>
              <a:rPr lang="en-US" sz="2000" u="sng"/>
              <a:t>Collaborators</a:t>
            </a:r>
            <a:br>
              <a:rPr lang="en-US" sz="2000" b="1" u="sng"/>
            </a:br>
            <a:r>
              <a:rPr lang="en-US" sz="2000" err="1"/>
              <a:t>Rushali</a:t>
            </a:r>
            <a:r>
              <a:rPr lang="en-US" sz="2000"/>
              <a:t> </a:t>
            </a:r>
            <a:r>
              <a:rPr lang="en-US" sz="2000" err="1"/>
              <a:t>Mohbe</a:t>
            </a:r>
            <a:r>
              <a:rPr lang="en-US" sz="2000"/>
              <a:t>, Claire Coffman</a:t>
            </a:r>
            <a:br>
              <a:rPr lang="en-US" sz="2000"/>
            </a:br>
            <a:r>
              <a:rPr lang="en-US" sz="2000"/>
              <a:t>Samuel V Scarpino, Brooke Foucault Welles</a:t>
            </a:r>
            <a:br>
              <a:rPr lang="en-US" sz="3000" b="1"/>
            </a:br>
            <a:br>
              <a:rPr lang="en-US" sz="3000" b="1"/>
            </a:br>
            <a:br>
              <a:rPr lang="en-US" sz="1400">
                <a:latin typeface="Gill Sans Nova" panose="020B0602020104020203" pitchFamily="34" charset="0"/>
              </a:rPr>
            </a:br>
            <a:endParaRPr lang="en-US" sz="4000" b="1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21588E-615F-9E7F-7F4A-02B4AB41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" y="94778"/>
            <a:ext cx="1436363" cy="11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stitute for Experiential AI – Medium">
            <a:extLst>
              <a:ext uri="{FF2B5EF4-FFF2-40B4-BE49-F238E27FC236}">
                <a16:creationId xmlns:a16="http://schemas.microsoft.com/office/drawing/2014/main" id="{69DCA910-E375-A5A4-6BFA-8700D88C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48" y="90914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68377-7AF5-6023-9688-23A36643BAF1}"/>
              </a:ext>
            </a:extLst>
          </p:cNvPr>
          <p:cNvSpPr txBox="1"/>
          <p:nvPr/>
        </p:nvSpPr>
        <p:spPr>
          <a:xfrm>
            <a:off x="9343507" y="6116891"/>
            <a:ext cx="2848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latin typeface="+mj-lt"/>
              </a:rPr>
              <a:t>IC2S2 Panel Talk</a:t>
            </a:r>
          </a:p>
          <a:p>
            <a:pPr algn="r"/>
            <a:r>
              <a:rPr lang="en-US" sz="2000">
                <a:latin typeface="+mj-lt"/>
              </a:rPr>
              <a:t>18</a:t>
            </a:r>
            <a:r>
              <a:rPr lang="en-US" sz="2000" baseline="30000">
                <a:latin typeface="+mj-lt"/>
              </a:rPr>
              <a:t>th</a:t>
            </a:r>
            <a:r>
              <a:rPr lang="en-US" sz="2000">
                <a:latin typeface="+mj-lt"/>
              </a:rPr>
              <a:t> July 2024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A6B0018-15CE-A9E2-CD20-3C9B903CE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7" y="5978196"/>
            <a:ext cx="4305862" cy="8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9AA5A-3F9D-9CD8-0A5E-C31ACEA7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9D1E-937E-0092-BE8D-A50E065806C7}"/>
              </a:ext>
            </a:extLst>
          </p:cNvPr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+mj-lt"/>
              </a:rPr>
              <a:t>Results</a:t>
            </a:r>
          </a:p>
          <a:p>
            <a:pPr algn="ctr"/>
            <a:r>
              <a:rPr lang="en-US" sz="2200">
                <a:latin typeface="+mj-lt"/>
              </a:rPr>
              <a:t>How was it politicized? What were the prominent frames?</a:t>
            </a:r>
            <a:endParaRPr lang="en-US" sz="3000">
              <a:latin typeface="+mj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0401C27-3FBD-DE34-D185-E221E2A16759}"/>
              </a:ext>
            </a:extLst>
          </p:cNvPr>
          <p:cNvSpPr txBox="1">
            <a:spLocks/>
          </p:cNvSpPr>
          <p:nvPr/>
        </p:nvSpPr>
        <p:spPr>
          <a:xfrm>
            <a:off x="10487956" y="1415282"/>
            <a:ext cx="1118049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000000"/>
                </a:solidFill>
              </a:rPr>
              <a:t>Prevalence</a:t>
            </a:r>
          </a:p>
          <a:p>
            <a:r>
              <a:rPr lang="en-US">
                <a:solidFill>
                  <a:srgbClr val="000000"/>
                </a:solidFill>
              </a:rPr>
              <a:t>31.6%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70425-9E71-8B7A-047F-CB9BC33860D1}"/>
              </a:ext>
            </a:extLst>
          </p:cNvPr>
          <p:cNvSpPr txBox="1"/>
          <p:nvPr/>
        </p:nvSpPr>
        <p:spPr>
          <a:xfrm>
            <a:off x="6863397" y="1269625"/>
            <a:ext cx="3414840" cy="494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“AIDS gets overwhelmingly disproportionate U.S. government research funding despite the aforementioned drugs.”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solidFill>
                <a:srgbClr val="C0000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kern="100" err="1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Pedophiles</a:t>
            </a:r>
            <a:r>
              <a:rPr lang="en-GB" sz="1800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What else do you call a group of adults assailing school kids with drag queens, gender nonsense, and obscene, </a:t>
            </a:r>
            <a:r>
              <a:rPr lang="en-GB" sz="1800" kern="100" err="1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pedophiliac</a:t>
            </a:r>
            <a:r>
              <a:rPr lang="en-GB" sz="1800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gay pornography"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solidFill>
                <a:srgbClr val="C00000"/>
              </a:solidFill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“So nearly 70% think the economy is very bad and 56% disapprove of how Biden is doing his job”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BAFE5-5E8E-6353-91C0-E19CEEF4255B}"/>
              </a:ext>
            </a:extLst>
          </p:cNvPr>
          <p:cNvSpPr txBox="1"/>
          <p:nvPr/>
        </p:nvSpPr>
        <p:spPr>
          <a:xfrm>
            <a:off x="3116786" y="1269626"/>
            <a:ext cx="3308381" cy="494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emerging narrative surrounding monkeypox is "sadly reminiscent of initial reporting" on HIV/AIDS”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>
                <a:solidFill>
                  <a:srgbClr val="0070C0"/>
                </a:solidFill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18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Biden administration's commitment on sexual and reproductive health and rights is not changing one iota around the world”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>
              <a:solidFill>
                <a:srgbClr val="0070C0"/>
              </a:solidFill>
              <a:latin typeface="Gill Sans Nova" panose="020B06020201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>
                <a:solidFill>
                  <a:srgbClr val="0070C0"/>
                </a:solidFill>
                <a:effectLst/>
                <a:latin typeface="Gill Sans Nova" panose="020B0602020104020203" pitchFamily="34" charset="0"/>
              </a:rPr>
              <a:t>“Legal experts say Judge Cannon’s blunder proves she’s a Trump ‘lackey’”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04082A1-9B53-A9D6-7932-2A610DB024BD}"/>
              </a:ext>
            </a:extLst>
          </p:cNvPr>
          <p:cNvSpPr txBox="1">
            <a:spLocks/>
          </p:cNvSpPr>
          <p:nvPr/>
        </p:nvSpPr>
        <p:spPr>
          <a:xfrm>
            <a:off x="10487956" y="3429000"/>
            <a:ext cx="1118049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000000"/>
                </a:solidFill>
              </a:rPr>
              <a:t>Prevalence</a:t>
            </a:r>
          </a:p>
          <a:p>
            <a:r>
              <a:rPr lang="en-US">
                <a:solidFill>
                  <a:srgbClr val="000000"/>
                </a:solidFill>
              </a:rPr>
              <a:t>10.7%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1A4E3B4-B127-D04F-401A-9593D17A119A}"/>
              </a:ext>
            </a:extLst>
          </p:cNvPr>
          <p:cNvSpPr txBox="1">
            <a:spLocks/>
          </p:cNvSpPr>
          <p:nvPr/>
        </p:nvSpPr>
        <p:spPr>
          <a:xfrm>
            <a:off x="10487955" y="5176823"/>
            <a:ext cx="1118049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000000"/>
                </a:solidFill>
              </a:rPr>
              <a:t>Prevalence</a:t>
            </a:r>
          </a:p>
          <a:p>
            <a:r>
              <a:rPr lang="en-US">
                <a:solidFill>
                  <a:srgbClr val="000000"/>
                </a:solidFill>
              </a:rPr>
              <a:t>11.1%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C60320-DBB8-6B81-7C6C-C55FFDFE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0141" y="1560939"/>
            <a:ext cx="661415" cy="66141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051DBCC-0EF6-D57C-ED22-DACC22AB2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84" y="3285998"/>
            <a:ext cx="913544" cy="91354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E30B8F0-5678-CD4A-31A5-9CD3FC40AF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7447" t="16401" r="16692" b="9362"/>
          <a:stretch/>
        </p:blipFill>
        <p:spPr>
          <a:xfrm>
            <a:off x="120139" y="5214320"/>
            <a:ext cx="787121" cy="962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B6B4DC-C6E6-A02E-9934-275E7F02B5D7}"/>
              </a:ext>
            </a:extLst>
          </p:cNvPr>
          <p:cNvSpPr txBox="1"/>
          <p:nvPr/>
        </p:nvSpPr>
        <p:spPr>
          <a:xfrm>
            <a:off x="809976" y="1563334"/>
            <a:ext cx="2306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  <a:cs typeface="Times New Roman" panose="02020603050405020304" pitchFamily="18" charset="0"/>
              </a:rPr>
              <a:t>Other public health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54AC0-614A-57F5-BC1A-18A46FB03900}"/>
              </a:ext>
            </a:extLst>
          </p:cNvPr>
          <p:cNvSpPr txBox="1"/>
          <p:nvPr/>
        </p:nvSpPr>
        <p:spPr>
          <a:xfrm>
            <a:off x="841177" y="3388827"/>
            <a:ext cx="2306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  <a:cs typeface="Times New Roman" panose="02020603050405020304" pitchFamily="18" charset="0"/>
              </a:rPr>
              <a:t>Other SGM issues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EC09A-9BFB-4728-B9F2-F65B828AD730}"/>
              </a:ext>
            </a:extLst>
          </p:cNvPr>
          <p:cNvSpPr txBox="1"/>
          <p:nvPr/>
        </p:nvSpPr>
        <p:spPr>
          <a:xfrm>
            <a:off x="935680" y="5341582"/>
            <a:ext cx="2306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  <a:cs typeface="Times New Roman" panose="02020603050405020304" pitchFamily="18" charset="0"/>
              </a:rPr>
              <a:t>Other partisan issues</a:t>
            </a:r>
          </a:p>
        </p:txBody>
      </p:sp>
    </p:spTree>
    <p:extLst>
      <p:ext uri="{BB962C8B-B14F-4D97-AF65-F5344CB8AC3E}">
        <p14:creationId xmlns:p14="http://schemas.microsoft.com/office/powerpoint/2010/main" val="23534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7" grpId="0"/>
      <p:bldP spid="8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36704-B7BB-F5A2-F48C-00AFBFB8D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7794" y="6133763"/>
            <a:ext cx="604205" cy="724237"/>
          </a:xfrm>
        </p:spPr>
        <p:txBody>
          <a:bodyPr/>
          <a:lstStyle/>
          <a:p>
            <a:r>
              <a:rPr lang="en-US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BFE59-4D48-2E77-B9FB-67747F802999}"/>
              </a:ext>
            </a:extLst>
          </p:cNvPr>
          <p:cNvSpPr txBox="1"/>
          <p:nvPr/>
        </p:nvSpPr>
        <p:spPr>
          <a:xfrm>
            <a:off x="4828674" y="651083"/>
            <a:ext cx="7363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+mj-lt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9832A-6FC9-C0F3-3035-7921FE2A851B}"/>
              </a:ext>
            </a:extLst>
          </p:cNvPr>
          <p:cNvSpPr txBox="1"/>
          <p:nvPr/>
        </p:nvSpPr>
        <p:spPr>
          <a:xfrm>
            <a:off x="6036776" y="1397674"/>
            <a:ext cx="57938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>
                <a:latin typeface="Gill Sans Nova" panose="020B0602020104020203" pitchFamily="34" charset="0"/>
              </a:rPr>
              <a:t>Why did Mpox become politicized?</a:t>
            </a:r>
          </a:p>
          <a:p>
            <a:pPr algn="ctr">
              <a:defRPr/>
            </a:pPr>
            <a:r>
              <a:rPr lang="en-US" sz="2200">
                <a:latin typeface="Gill Sans Nova" panose="020B0602020104020203" pitchFamily="34" charset="0"/>
              </a:rPr>
              <a:t>How did competitive frames co-evolve?</a:t>
            </a:r>
            <a:endParaRPr kumimoji="0" lang="en-US" sz="2200" u="none" strike="noStrike" kern="1200" cap="none" spc="0" normalizeH="0" baseline="0" noProof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" panose="020B0602020104020203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Green dotted lines indicate the dates when the first case was identified in the US, when WHO declared an emergency, and when CDC declared an emergency </a:t>
            </a:r>
          </a:p>
          <a:p>
            <a:pPr algn="just"/>
            <a:endParaRPr lang="en-US" sz="2400" b="1">
              <a:latin typeface="Gill Sans Nova" panose="020B06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Gill Sans Nova" panose="020B0602020104020203" pitchFamily="34" charset="0"/>
              </a:rPr>
              <a:t>Progressive and conservative arguments about issues with competitive framings seemed coupled in how they evolved.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latin typeface="Gill Sans Nova" panose="020B06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Gill Sans Nova" panose="020B0602020104020203" pitchFamily="34" charset="0"/>
              </a:rPr>
              <a:t>Future direction: Is politicization in media discourse is driven by competition between ideological rivals?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82D48-5754-9CE2-D1B9-B04009DD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674" cy="68580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9EAFBC7-5E3B-D6CD-BBD5-3640A5FE4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00484" y="4554067"/>
            <a:ext cx="762362" cy="76236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A03F21A-EBB7-3DDC-327D-37076FE6F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4893" y="928082"/>
            <a:ext cx="913544" cy="9135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EB3882-BB21-6B72-2E89-4FF30A33F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4893" y="2690014"/>
            <a:ext cx="1015664" cy="10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8D12-F276-7B21-7867-7D253C5A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648" y="81426"/>
            <a:ext cx="10360152" cy="914400"/>
          </a:xfrm>
        </p:spPr>
        <p:txBody>
          <a:bodyPr/>
          <a:lstStyle/>
          <a:p>
            <a:r>
              <a:rPr lang="en-GB" b="1"/>
              <a:t>Summing up!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E287D-59B6-CF7A-2ADF-BA48FA77D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F2DD6-F52A-59B6-649C-3F5931583D85}"/>
              </a:ext>
            </a:extLst>
          </p:cNvPr>
          <p:cNvSpPr txBox="1"/>
          <p:nvPr/>
        </p:nvSpPr>
        <p:spPr>
          <a:xfrm>
            <a:off x="915924" y="1313675"/>
            <a:ext cx="1036015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</a:rPr>
              <a:t>The news media discourse surrounding the Mpox epidemic was heavily politicized. The frames highlighted intersections of race, global relations, gender and sexuality, public health and other partisan issues.</a:t>
            </a:r>
          </a:p>
          <a:p>
            <a:pPr algn="just"/>
            <a:endParaRPr lang="en-US" sz="2000">
              <a:solidFill>
                <a:srgbClr val="000000"/>
              </a:solidFill>
              <a:latin typeface="Sagona Book" panose="02020503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</a:rPr>
              <a:t>Mixed methods pipelines: Applied Thematic analysis + LM-classifiers provide a promising framework to measure and characterize politicization of health controversies.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Sagona Book" panose="02020503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</a:rPr>
              <a:t>While politicization increased persistently over time, the discourse did NOT start out that way.</a:t>
            </a:r>
          </a:p>
          <a:p>
            <a:pPr algn="just"/>
            <a:endParaRPr lang="en-US" sz="2000">
              <a:solidFill>
                <a:srgbClr val="000000"/>
              </a:solidFill>
              <a:latin typeface="Sagona Book" panose="02020503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</a:rPr>
              <a:t>As politicization increased, frames deviated from the central issue to other partisan talking points. </a:t>
            </a:r>
          </a:p>
          <a:p>
            <a:pPr algn="just"/>
            <a:endParaRPr lang="en-US" sz="2000">
              <a:solidFill>
                <a:srgbClr val="000000"/>
              </a:solidFill>
              <a:latin typeface="Sagona Book" panose="02020503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Sagona Book" panose="02020503050505020204" pitchFamily="18" charset="0"/>
              </a:rPr>
              <a:t>Further analysis of competitive frames is required to ascertain the factors that drive politicization. </a:t>
            </a:r>
          </a:p>
        </p:txBody>
      </p:sp>
    </p:spTree>
    <p:extLst>
      <p:ext uri="{BB962C8B-B14F-4D97-AF65-F5344CB8AC3E}">
        <p14:creationId xmlns:p14="http://schemas.microsoft.com/office/powerpoint/2010/main" val="22018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9AA5A-3F9D-9CD8-0A5E-C31ACEA7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9D1E-937E-0092-BE8D-A50E065806C7}"/>
              </a:ext>
            </a:extLst>
          </p:cNvPr>
          <p:cNvSpPr txBox="1"/>
          <p:nvPr/>
        </p:nvSpPr>
        <p:spPr>
          <a:xfrm>
            <a:off x="0" y="20742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+mj-lt"/>
              </a:rPr>
              <a:t>Results</a:t>
            </a:r>
          </a:p>
          <a:p>
            <a:pPr algn="ctr"/>
            <a:r>
              <a:rPr lang="en-US" sz="2200">
                <a:latin typeface="+mj-lt"/>
              </a:rPr>
              <a:t>How was it politicized? What were the prominent frames?</a:t>
            </a:r>
            <a:endParaRPr lang="en-US" sz="30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B6271-7BF5-88C6-35B1-BE0C4046095E}"/>
              </a:ext>
            </a:extLst>
          </p:cNvPr>
          <p:cNvSpPr txBox="1"/>
          <p:nvPr/>
        </p:nvSpPr>
        <p:spPr>
          <a:xfrm>
            <a:off x="3648159" y="5642405"/>
            <a:ext cx="4895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Race and global relations as factors shaping the Mpox epidemic spreading and messaging</a:t>
            </a:r>
            <a:r>
              <a:rPr lang="en-US" sz="2000">
                <a:solidFill>
                  <a:srgbClr val="000000"/>
                </a:solidFill>
                <a:effectLst/>
                <a:latin typeface="Sagona Book" panose="02020503050505020204" pitchFamily="18" charset="0"/>
              </a:rPr>
              <a:t> </a:t>
            </a:r>
            <a:endParaRPr lang="en-US" sz="2000">
              <a:solidFill>
                <a:srgbClr val="000000"/>
              </a:solidFill>
              <a:latin typeface="Sagona Book" panose="02020503050505020204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0401C27-3FBD-DE34-D185-E221E2A16759}"/>
              </a:ext>
            </a:extLst>
          </p:cNvPr>
          <p:cNvSpPr txBox="1">
            <a:spLocks/>
          </p:cNvSpPr>
          <p:nvPr/>
        </p:nvSpPr>
        <p:spPr>
          <a:xfrm>
            <a:off x="8543840" y="5702288"/>
            <a:ext cx="1118049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000000"/>
                </a:solidFill>
              </a:rPr>
              <a:t>Prevalence</a:t>
            </a:r>
          </a:p>
          <a:p>
            <a:r>
              <a:rPr lang="en-US">
                <a:solidFill>
                  <a:srgbClr val="000000"/>
                </a:solidFill>
              </a:rPr>
              <a:t>13.2%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70425-9E71-8B7A-047F-CB9BC33860D1}"/>
              </a:ext>
            </a:extLst>
          </p:cNvPr>
          <p:cNvSpPr txBox="1"/>
          <p:nvPr/>
        </p:nvSpPr>
        <p:spPr>
          <a:xfrm>
            <a:off x="6318442" y="2332642"/>
            <a:ext cx="5364345" cy="21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“There have been 72 deaths reported, but all in sub-Saharan Africa where health care, in technical terms, really sucks”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“Originally, we couldn’t call monkeypox “monkeypox” because that was somehow racist.” </a:t>
            </a:r>
            <a:endParaRPr lang="en-US" kern="100">
              <a:solidFill>
                <a:srgbClr val="C0000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BAFE5-5E8E-6353-91C0-E19CEEF4255B}"/>
              </a:ext>
            </a:extLst>
          </p:cNvPr>
          <p:cNvSpPr txBox="1"/>
          <p:nvPr/>
        </p:nvSpPr>
        <p:spPr>
          <a:xfrm>
            <a:off x="509213" y="2014093"/>
            <a:ext cx="5364343" cy="282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“Monkeypox has been a developing problem for decades and the current global outbreak was avoidable, but the looming threat was largely ignored, according to a leading expert on the virus.”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>
                <a:solidFill>
                  <a:srgbClr val="0070C0"/>
                </a:solidFill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“This is another piece of evidence suggesting that U.S. failures in disease control are in direct relation with the country’s systemic racial discrimination.” </a:t>
            </a:r>
            <a:endParaRPr lang="en-US" sz="3200" kern="100">
              <a:solidFill>
                <a:srgbClr val="0070C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CE9511-9464-52F1-60D0-E59314A52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291" y="5785141"/>
            <a:ext cx="730189" cy="7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2E996-C035-D17E-060A-D0209D61E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87637-76C3-7A5A-B051-AFC7F7CD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739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4888F5-BDE9-B818-6411-E4558557E6EF}"/>
              </a:ext>
            </a:extLst>
          </p:cNvPr>
          <p:cNvSpPr txBox="1"/>
          <p:nvPr/>
        </p:nvSpPr>
        <p:spPr>
          <a:xfrm>
            <a:off x="8642293" y="1011085"/>
            <a:ext cx="32853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Green dotted lines indicate the dates when the first case was identified in the US, when WHO declared an emergency, and when CDC declared an emergency </a:t>
            </a:r>
          </a:p>
        </p:txBody>
      </p:sp>
    </p:spTree>
    <p:extLst>
      <p:ext uri="{BB962C8B-B14F-4D97-AF65-F5344CB8AC3E}">
        <p14:creationId xmlns:p14="http://schemas.microsoft.com/office/powerpoint/2010/main" val="187231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7AE0E5-DBC0-5170-C516-B9A8C88BF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8DAE2-EE30-DF93-3845-45C5B124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" y="296247"/>
            <a:ext cx="7772400" cy="6265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77B3F-5460-C5BE-F72A-DA5FDC2EB453}"/>
              </a:ext>
            </a:extLst>
          </p:cNvPr>
          <p:cNvSpPr txBox="1"/>
          <p:nvPr/>
        </p:nvSpPr>
        <p:spPr>
          <a:xfrm>
            <a:off x="8055096" y="296247"/>
            <a:ext cx="3994391" cy="574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Themes: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kern="100" err="1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SGM_Mpox</a:t>
            </a:r>
            <a:r>
              <a:rPr lang="en-US" sz="1400" kern="100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4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Sexuality and gender as factors shaping the Mpox epidemic spreading and messaging</a:t>
            </a:r>
            <a:r>
              <a:rPr lang="en-US" sz="1400">
                <a:effectLst/>
                <a:latin typeface="Sagona Book" panose="02020503050505020204" pitchFamily="18" charset="0"/>
              </a:rPr>
              <a:t> </a:t>
            </a:r>
            <a:endParaRPr lang="en-US" sz="1400" kern="100"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kern="100" err="1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Race_Mpox</a:t>
            </a:r>
            <a:r>
              <a:rPr lang="en-US" sz="1400" kern="100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4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Race and global relations factors shaping the Mpox epidemic spreading and messaging</a:t>
            </a:r>
            <a:r>
              <a:rPr lang="en-US" sz="1400">
                <a:effectLst/>
                <a:latin typeface="Sagona Book" panose="02020503050505020204" pitchFamily="18" charset="0"/>
              </a:rPr>
              <a:t> </a:t>
            </a:r>
            <a:endParaRPr lang="en-US" sz="1400" kern="100"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kern="100" err="1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Severity_Mpox</a:t>
            </a:r>
            <a:r>
              <a:rPr lang="en-US" sz="1400" kern="100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4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Assessment of the nature and severity of the Mpox epidemic and views on the appropriate mode of action</a:t>
            </a:r>
            <a:r>
              <a:rPr lang="en-US" sz="1400">
                <a:effectLst/>
                <a:latin typeface="Sagona Book" panose="02020503050505020204" pitchFamily="18" charset="0"/>
              </a:rPr>
              <a:t> </a:t>
            </a:r>
            <a:endParaRPr lang="en-US" sz="1400" kern="100"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kern="100" err="1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Health_Mpox</a:t>
            </a:r>
            <a:r>
              <a:rPr lang="en-US" sz="1400" kern="100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4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Critique of public health infrastructure and rapid response surrounding the Mpox epidemic</a:t>
            </a:r>
            <a:r>
              <a:rPr lang="en-US" sz="1400">
                <a:effectLst/>
                <a:latin typeface="Sagona Book" panose="02020503050505020204" pitchFamily="18" charset="0"/>
              </a:rPr>
              <a:t> </a:t>
            </a:r>
            <a:endParaRPr lang="en-US" sz="1400" kern="100"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kern="100" err="1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Health_other</a:t>
            </a:r>
            <a:r>
              <a:rPr lang="en-US" sz="1400" kern="1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4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Public health issues other than Mpox, e.g. COVID-19, HIV/AIDS, meningitis, measles etc. </a:t>
            </a:r>
            <a:endParaRPr lang="en-US" sz="1400" kern="100">
              <a:effectLst/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kern="100" err="1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SGM_other</a:t>
            </a:r>
            <a:r>
              <a:rPr lang="en-US" sz="1400" kern="100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4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SGM issues other than Mpox</a:t>
            </a:r>
            <a:r>
              <a:rPr lang="en-US" sz="1400">
                <a:effectLst/>
                <a:latin typeface="Sagona Book" panose="02020503050505020204" pitchFamily="18" charset="0"/>
              </a:rPr>
              <a:t> </a:t>
            </a:r>
            <a:endParaRPr lang="en-US" sz="1400" kern="100">
              <a:latin typeface="Sagona Book" panose="0202050305050502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kern="100" err="1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Partisan_other</a:t>
            </a:r>
            <a:r>
              <a:rPr lang="en-US" sz="1400" kern="100"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1400"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Partisan talking points unrelated to Mpox, SGMs or public health issues</a:t>
            </a:r>
            <a:r>
              <a:rPr lang="en-US" sz="1400">
                <a:effectLst/>
                <a:latin typeface="Sagona Book" panose="02020503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42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CDDD1C0-80D0-391C-D101-822D6D2C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584" y="5962101"/>
            <a:ext cx="661416" cy="895899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56E8B8-1B6D-CFC2-2B29-67E4644C0B92}"/>
              </a:ext>
            </a:extLst>
          </p:cNvPr>
          <p:cNvSpPr txBox="1"/>
          <p:nvPr/>
        </p:nvSpPr>
        <p:spPr>
          <a:xfrm>
            <a:off x="6314542" y="1785985"/>
            <a:ext cx="4855222" cy="3376052"/>
          </a:xfrm>
          <a:prstGeom prst="rect">
            <a:avLst/>
          </a:prstGeom>
          <a:solidFill>
            <a:srgbClr val="C00000">
              <a:alpha val="23137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"</a:t>
            </a:r>
            <a:r>
              <a:rPr lang="en-US" b="1">
                <a:solidFill>
                  <a:schemeClr val="bg2">
                    <a:lumMod val="10000"/>
                  </a:schemeClr>
                </a:solidFill>
                <a:effectLst/>
              </a:rPr>
              <a:t>Are you ready for Monkeypox mania? No one wants to talk about how monkeypox is spreading primarily through sex between two men. </a:t>
            </a:r>
          </a:p>
          <a:p>
            <a:pPr algn="ctr">
              <a:lnSpc>
                <a:spcPct val="150000"/>
              </a:lnSpc>
            </a:pPr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Instead</a:t>
            </a:r>
            <a:r>
              <a:rPr lang="en-US" b="1">
                <a:solidFill>
                  <a:schemeClr val="bg2">
                    <a:lumMod val="10000"/>
                  </a:schemeClr>
                </a:solidFill>
                <a:effectLst/>
              </a:rPr>
              <a:t>, the WHO declared the outbreak of monkeypox to be a public health emergency of international concern. Apparently, Tedros overrode the panel vote on the matter, choosing to declare the emergency of his own volition.”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007F80-3120-CCE7-A53B-351E2DAACD5F}"/>
              </a:ext>
            </a:extLst>
          </p:cNvPr>
          <p:cNvSpPr txBox="1"/>
          <p:nvPr/>
        </p:nvSpPr>
        <p:spPr>
          <a:xfrm>
            <a:off x="-31586" y="1170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+mj-lt"/>
              </a:rPr>
              <a:t>News media, Politicized framings </a:t>
            </a:r>
          </a:p>
          <a:p>
            <a:pPr algn="ctr"/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+mj-lt"/>
              </a:rPr>
              <a:t>and Health controversies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41331-E390-9896-A92B-EA323EEBD636}"/>
              </a:ext>
            </a:extLst>
          </p:cNvPr>
          <p:cNvSpPr txBox="1"/>
          <p:nvPr/>
        </p:nvSpPr>
        <p:spPr>
          <a:xfrm>
            <a:off x="1022236" y="1785985"/>
            <a:ext cx="4855222" cy="3376052"/>
          </a:xfrm>
          <a:prstGeom prst="rect">
            <a:avLst/>
          </a:prstGeom>
          <a:solidFill>
            <a:srgbClr val="0070C0">
              <a:alpha val="32941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solidFill>
                  <a:schemeClr val="bg2">
                    <a:lumMod val="10000"/>
                  </a:schemeClr>
                </a:solidFill>
                <a:effectLst/>
              </a:rPr>
              <a:t>“The WHO declared monkeypox a public health emergency last weekend. </a:t>
            </a:r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‘</a:t>
            </a:r>
            <a:r>
              <a:rPr lang="en-US" b="1">
                <a:solidFill>
                  <a:schemeClr val="bg2">
                    <a:lumMod val="10000"/>
                  </a:schemeClr>
                </a:solidFill>
                <a:effectLst/>
              </a:rPr>
              <a:t>Stigma and discrimination can be as dangerous as any virus’, said WHO Director-general Tedros. Public health experts stress that monkeypox is relevant to everyone, since it can spread through skin-to-skin contact and potentially contaminated objects like clothing or towels</a:t>
            </a:r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.”</a:t>
            </a:r>
            <a:endParaRPr lang="en-US" b="1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01E52B-5795-72AA-9F24-B590C19B4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60" y="5482625"/>
            <a:ext cx="2249585" cy="4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341C60-F828-15D7-E076-92E6EA4EFA69}"/>
              </a:ext>
            </a:extLst>
          </p:cNvPr>
          <p:cNvSpPr txBox="1"/>
          <p:nvPr/>
        </p:nvSpPr>
        <p:spPr>
          <a:xfrm>
            <a:off x="8026539" y="6059677"/>
            <a:ext cx="143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23</a:t>
            </a:r>
            <a:r>
              <a:rPr lang="en-US" baseline="30000"/>
              <a:t>rd</a:t>
            </a:r>
            <a:r>
              <a:rPr lang="en-US"/>
              <a:t> July 2022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A183B7-1824-7980-2AD3-C47E5692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30" y="5485370"/>
            <a:ext cx="1342431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79EE4-3BC2-BDA7-352C-A148F5539F0B}"/>
              </a:ext>
            </a:extLst>
          </p:cNvPr>
          <p:cNvSpPr txBox="1"/>
          <p:nvPr/>
        </p:nvSpPr>
        <p:spPr>
          <a:xfrm>
            <a:off x="2734233" y="6046465"/>
            <a:ext cx="142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26</a:t>
            </a:r>
            <a:r>
              <a:rPr lang="en-US" baseline="30000"/>
              <a:t>th</a:t>
            </a:r>
            <a:r>
              <a:rPr lang="en-US"/>
              <a:t> July 2022</a:t>
            </a:r>
          </a:p>
        </p:txBody>
      </p:sp>
    </p:spTree>
    <p:extLst>
      <p:ext uri="{BB962C8B-B14F-4D97-AF65-F5344CB8AC3E}">
        <p14:creationId xmlns:p14="http://schemas.microsoft.com/office/powerpoint/2010/main" val="353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CDDD1C0-80D0-391C-D101-822D6D2C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584" y="5962101"/>
            <a:ext cx="661416" cy="895899"/>
          </a:xfrm>
        </p:spPr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007F80-3120-CCE7-A53B-351E2DAACD5F}"/>
              </a:ext>
            </a:extLst>
          </p:cNvPr>
          <p:cNvSpPr txBox="1"/>
          <p:nvPr/>
        </p:nvSpPr>
        <p:spPr>
          <a:xfrm>
            <a:off x="-31586" y="1170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+mj-lt"/>
              </a:rPr>
              <a:t>News media, Politicized framings </a:t>
            </a:r>
          </a:p>
          <a:p>
            <a:pPr algn="ctr"/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+mj-lt"/>
              </a:rPr>
              <a:t>and Health controversies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B1AD46C-B347-C5D2-15E3-136478373AE3}"/>
              </a:ext>
            </a:extLst>
          </p:cNvPr>
          <p:cNvGrpSpPr/>
          <p:nvPr/>
        </p:nvGrpSpPr>
        <p:grpSpPr>
          <a:xfrm>
            <a:off x="365148" y="1569852"/>
            <a:ext cx="5386150" cy="1200330"/>
            <a:chOff x="577680" y="1569852"/>
            <a:chExt cx="5386150" cy="120033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1EB47B-44AD-36CF-6683-9A0F24DA824B}"/>
                </a:ext>
              </a:extLst>
            </p:cNvPr>
            <p:cNvSpPr/>
            <p:nvPr/>
          </p:nvSpPr>
          <p:spPr>
            <a:xfrm>
              <a:off x="577680" y="1569852"/>
              <a:ext cx="5386149" cy="1200329"/>
            </a:xfrm>
            <a:prstGeom prst="rect">
              <a:avLst/>
            </a:prstGeom>
            <a:solidFill>
              <a:srgbClr val="F8A57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706DE23-EDD6-82CF-8B38-221624F6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81" y="1746489"/>
              <a:ext cx="782455" cy="7824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E385DC-9344-B20F-8282-02BA4CFF03CC}"/>
                </a:ext>
              </a:extLst>
            </p:cNvPr>
            <p:cNvSpPr txBox="1"/>
            <p:nvPr/>
          </p:nvSpPr>
          <p:spPr>
            <a:xfrm>
              <a:off x="1484444" y="1569853"/>
              <a:ext cx="447938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/>
                <a:t>Framing: </a:t>
              </a:r>
              <a:r>
                <a:rPr lang="en-US"/>
                <a:t>To select aspects of a perceived reality and make them more salient, to promote certain problem definitions, causal interpretation or moral evaluation (</a:t>
              </a:r>
              <a:r>
                <a:rPr lang="en-US" err="1"/>
                <a:t>Entman</a:t>
              </a:r>
              <a:r>
                <a:rPr lang="en-US"/>
                <a:t> 1993)</a:t>
              </a:r>
              <a:endParaRPr lang="en-US" b="1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C7E110-2D61-ACE6-71FA-79DF7BE88F68}"/>
              </a:ext>
            </a:extLst>
          </p:cNvPr>
          <p:cNvGrpSpPr/>
          <p:nvPr/>
        </p:nvGrpSpPr>
        <p:grpSpPr>
          <a:xfrm>
            <a:off x="6573381" y="1569852"/>
            <a:ext cx="5401786" cy="1200329"/>
            <a:chOff x="6870593" y="2420341"/>
            <a:chExt cx="5401786" cy="120032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96BA8A4-61EF-1E28-BD05-C5585992293B}"/>
                </a:ext>
              </a:extLst>
            </p:cNvPr>
            <p:cNvGrpSpPr/>
            <p:nvPr/>
          </p:nvGrpSpPr>
          <p:grpSpPr>
            <a:xfrm>
              <a:off x="6870593" y="2420341"/>
              <a:ext cx="5401786" cy="1200329"/>
              <a:chOff x="6565562" y="1569852"/>
              <a:chExt cx="5401786" cy="120032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8ED578A-C896-A9CA-A388-EFEA5E7A6535}"/>
                  </a:ext>
                </a:extLst>
              </p:cNvPr>
              <p:cNvSpPr/>
              <p:nvPr/>
            </p:nvSpPr>
            <p:spPr>
              <a:xfrm>
                <a:off x="6581199" y="1569852"/>
                <a:ext cx="5386149" cy="1200329"/>
              </a:xfrm>
              <a:prstGeom prst="rect">
                <a:avLst/>
              </a:prstGeom>
              <a:solidFill>
                <a:srgbClr val="F8A57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A66CA7-0698-45E0-3731-754518F9126C}"/>
                  </a:ext>
                </a:extLst>
              </p:cNvPr>
              <p:cNvSpPr txBox="1"/>
              <p:nvPr/>
            </p:nvSpPr>
            <p:spPr>
              <a:xfrm>
                <a:off x="6565562" y="1569852"/>
                <a:ext cx="447938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/>
                  <a:t>Politicization: </a:t>
                </a:r>
                <a:r>
                  <a:rPr lang="en-US"/>
                  <a:t>To communicate issues in such a way that it deviates from a purely factual to a political realm, motivated by political interests (</a:t>
                </a:r>
                <a:r>
                  <a:rPr lang="en-US" err="1"/>
                  <a:t>Bolsen</a:t>
                </a:r>
                <a:r>
                  <a:rPr lang="en-US"/>
                  <a:t> 2014, Schmidt-Petri 2022)</a:t>
                </a:r>
                <a:endParaRPr lang="en-US" b="1"/>
              </a:p>
            </p:txBody>
          </p: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3B9D043-02C5-920D-6105-307BA1CA5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831" t="12848" r="9299" b="19716"/>
            <a:stretch/>
          </p:blipFill>
          <p:spPr>
            <a:xfrm>
              <a:off x="11270289" y="2596978"/>
              <a:ext cx="890125" cy="847054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DAEFE2-0148-901B-18F4-765F0BC37F37}"/>
              </a:ext>
            </a:extLst>
          </p:cNvPr>
          <p:cNvGrpSpPr/>
          <p:nvPr/>
        </p:nvGrpSpPr>
        <p:grpSpPr>
          <a:xfrm>
            <a:off x="1632087" y="3405009"/>
            <a:ext cx="8864652" cy="1200329"/>
            <a:chOff x="1632087" y="3405009"/>
            <a:chExt cx="8864652" cy="120032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25FF0D-F76B-55AD-DF92-8C84CFA36148}"/>
                </a:ext>
              </a:extLst>
            </p:cNvPr>
            <p:cNvSpPr/>
            <p:nvPr/>
          </p:nvSpPr>
          <p:spPr>
            <a:xfrm>
              <a:off x="1632087" y="3405009"/>
              <a:ext cx="8864652" cy="1200329"/>
            </a:xfrm>
            <a:prstGeom prst="rect">
              <a:avLst/>
            </a:prstGeom>
            <a:solidFill>
              <a:srgbClr val="F8A57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DB9A13-B309-20CD-249E-65EE81BBD531}"/>
                </a:ext>
              </a:extLst>
            </p:cNvPr>
            <p:cNvSpPr txBox="1"/>
            <p:nvPr/>
          </p:nvSpPr>
          <p:spPr>
            <a:xfrm>
              <a:off x="3058222" y="3567498"/>
              <a:ext cx="601238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/>
                <a:t>Motivated reasoning: </a:t>
              </a:r>
              <a:r>
                <a:rPr lang="en-US">
                  <a:cs typeface="Times New Roman" panose="02020603050405020304" pitchFamily="18" charset="0"/>
                </a:rPr>
                <a:t>Individual and collective perception of information gets shaped by (partisan/culturally) motivated biases</a:t>
              </a:r>
              <a:endParaRPr lang="en-US"/>
            </a:p>
            <a:p>
              <a:pPr algn="ctr"/>
              <a:r>
                <a:rPr lang="en-US"/>
                <a:t>(Kahan 2013, </a:t>
              </a:r>
              <a:r>
                <a:rPr lang="en-US" err="1"/>
                <a:t>Bolsen</a:t>
              </a:r>
              <a:r>
                <a:rPr lang="en-US"/>
                <a:t> 2014, Williams 2023)</a:t>
              </a:r>
              <a:endParaRPr lang="en-US" b="1"/>
            </a:p>
          </p:txBody>
        </p:sp>
        <p:pic>
          <p:nvPicPr>
            <p:cNvPr id="39" name="Picture 38" descr="A black rectangle with white dots&#10;&#10;Description automatically generated">
              <a:extLst>
                <a:ext uri="{FF2B5EF4-FFF2-40B4-BE49-F238E27FC236}">
                  <a16:creationId xmlns:a16="http://schemas.microsoft.com/office/drawing/2014/main" id="{9308A9E9-915C-9CE3-6B2D-F28A9C1D4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5840" y="3574731"/>
              <a:ext cx="908864" cy="908864"/>
            </a:xfrm>
            <a:prstGeom prst="rect">
              <a:avLst/>
            </a:prstGeom>
          </p:spPr>
        </p:pic>
        <p:pic>
          <p:nvPicPr>
            <p:cNvPr id="40" name="Picture 39" descr="A black rectangle with white dots&#10;&#10;Description automatically generated">
              <a:extLst>
                <a:ext uri="{FF2B5EF4-FFF2-40B4-BE49-F238E27FC236}">
                  <a16:creationId xmlns:a16="http://schemas.microsoft.com/office/drawing/2014/main" id="{7C34BF62-B40C-DB2F-5E74-71AA71891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175892" y="3581964"/>
              <a:ext cx="908864" cy="90886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9C7E941-0CF7-7D4C-D9AA-8CC74D65E720}"/>
              </a:ext>
            </a:extLst>
          </p:cNvPr>
          <p:cNvGrpSpPr/>
          <p:nvPr/>
        </p:nvGrpSpPr>
        <p:grpSpPr>
          <a:xfrm>
            <a:off x="1632087" y="5118421"/>
            <a:ext cx="8864652" cy="1262777"/>
            <a:chOff x="1632087" y="5118421"/>
            <a:chExt cx="8864652" cy="1262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E1EF84-9A1C-08F2-BE8E-D738E891E898}"/>
                </a:ext>
              </a:extLst>
            </p:cNvPr>
            <p:cNvSpPr/>
            <p:nvPr/>
          </p:nvSpPr>
          <p:spPr>
            <a:xfrm>
              <a:off x="1632087" y="5149646"/>
              <a:ext cx="8864652" cy="1200329"/>
            </a:xfrm>
            <a:prstGeom prst="rect">
              <a:avLst/>
            </a:prstGeom>
            <a:solidFill>
              <a:srgbClr val="F8A57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E65EB1-0690-E97E-968A-F8D8096E51E6}"/>
                </a:ext>
              </a:extLst>
            </p:cNvPr>
            <p:cNvSpPr txBox="1"/>
            <p:nvPr/>
          </p:nvSpPr>
          <p:spPr>
            <a:xfrm>
              <a:off x="3058223" y="5288147"/>
              <a:ext cx="601238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cs typeface="Times New Roman" panose="02020603050405020304" pitchFamily="18" charset="0"/>
                </a:rPr>
                <a:t>Support/opposition towards the public health institutions, disease guidelines, and scientific adaptations gets shaped by such biased reasoning (</a:t>
              </a:r>
              <a:r>
                <a:rPr lang="en-US" err="1">
                  <a:cs typeface="Times New Roman" panose="02020603050405020304" pitchFamily="18" charset="0"/>
                </a:rPr>
                <a:t>Bolsen</a:t>
              </a:r>
              <a:r>
                <a:rPr lang="en-US">
                  <a:cs typeface="Times New Roman" panose="02020603050405020304" pitchFamily="18" charset="0"/>
                </a:rPr>
                <a:t> 2014, Fowler 2015, Kahan and Landrum 2017)</a:t>
              </a:r>
              <a:endParaRPr lang="en-US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2C8E7382-48EA-8A24-1780-94693ECA3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8883" y="5118421"/>
              <a:ext cx="1262777" cy="126277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86A55CC0-673E-8756-2924-00A60EAAC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6480" t="21475" r="22428" b="21534"/>
            <a:stretch/>
          </p:blipFill>
          <p:spPr>
            <a:xfrm>
              <a:off x="9274274" y="5352647"/>
              <a:ext cx="712099" cy="79432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0910E21-2CED-CFCC-A2AE-5DB1D5867F74}"/>
              </a:ext>
            </a:extLst>
          </p:cNvPr>
          <p:cNvGrpSpPr/>
          <p:nvPr/>
        </p:nvGrpSpPr>
        <p:grpSpPr>
          <a:xfrm>
            <a:off x="5759390" y="2156273"/>
            <a:ext cx="822083" cy="1248736"/>
            <a:chOff x="5759390" y="2156273"/>
            <a:chExt cx="822083" cy="124873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B3E5372-DDAC-0666-60C8-42CAD5A11A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9390" y="2170017"/>
              <a:ext cx="822083" cy="1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72C8450-9BEB-0ABE-1869-3C7645375C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6385" y="2156273"/>
              <a:ext cx="1" cy="1248736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C60DE05-EDF4-896A-A03C-C88694B67762}"/>
              </a:ext>
            </a:extLst>
          </p:cNvPr>
          <p:cNvCxnSpPr>
            <a:cxnSpLocks/>
          </p:cNvCxnSpPr>
          <p:nvPr/>
        </p:nvCxnSpPr>
        <p:spPr>
          <a:xfrm flipV="1">
            <a:off x="6166386" y="4602247"/>
            <a:ext cx="0" cy="547399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3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6007F80-3120-CCE7-A53B-351E2DAACD5F}"/>
              </a:ext>
            </a:extLst>
          </p:cNvPr>
          <p:cNvSpPr txBox="1"/>
          <p:nvPr/>
        </p:nvSpPr>
        <p:spPr>
          <a:xfrm>
            <a:off x="0" y="29928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+mj-lt"/>
              </a:rPr>
              <a:t>Mpox epidemic in the US, 2022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5E2A00-31D4-6CA9-AC43-0E1CFEF11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109"/>
          <a:stretch/>
        </p:blipFill>
        <p:spPr>
          <a:xfrm>
            <a:off x="551341" y="1295404"/>
            <a:ext cx="868367" cy="78079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8F9ADE7-EAC8-328A-98CF-03ADA0477D30}"/>
              </a:ext>
            </a:extLst>
          </p:cNvPr>
          <p:cNvSpPr txBox="1"/>
          <p:nvPr/>
        </p:nvSpPr>
        <p:spPr>
          <a:xfrm>
            <a:off x="1419708" y="1207134"/>
            <a:ext cx="4895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Mpox (formerly known as “monkeypox”) Clade II virus was spreading through skin-to-skin and community transmission across the globe for the first time in 2022.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1B54E0-848C-95FA-58A0-0490E4AF1FB2}"/>
              </a:ext>
            </a:extLst>
          </p:cNvPr>
          <p:cNvSpPr txBox="1"/>
          <p:nvPr/>
        </p:nvSpPr>
        <p:spPr>
          <a:xfrm>
            <a:off x="1419708" y="2796831"/>
            <a:ext cx="4895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Led to 32, 063 cases and 58 deaths in the U.S. and a global health emergency between 23</a:t>
            </a:r>
            <a:r>
              <a:rPr lang="en-US" baseline="30000"/>
              <a:t>rd</a:t>
            </a:r>
            <a:r>
              <a:rPr lang="en-US"/>
              <a:t> July 2022 and 10</a:t>
            </a:r>
            <a:r>
              <a:rPr lang="en-US" baseline="30000"/>
              <a:t>th</a:t>
            </a:r>
            <a:r>
              <a:rPr lang="en-US"/>
              <a:t> May 2023.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F8C5B8-CA7C-7466-E4AA-F50A24627251}"/>
              </a:ext>
            </a:extLst>
          </p:cNvPr>
          <p:cNvSpPr txBox="1"/>
          <p:nvPr/>
        </p:nvSpPr>
        <p:spPr>
          <a:xfrm>
            <a:off x="1419708" y="4129023"/>
            <a:ext cx="4895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Primarily spread among contact networks of Sexual and Gender Minorities (</a:t>
            </a:r>
            <a:r>
              <a:rPr lang="en-US" b="1"/>
              <a:t>SGM</a:t>
            </a:r>
            <a:r>
              <a:rPr lang="en-US"/>
              <a:t>s), with 95.2% cases among Men who have Sex with Men (</a:t>
            </a:r>
            <a:r>
              <a:rPr lang="en-US" b="1"/>
              <a:t>MSM</a:t>
            </a:r>
            <a:r>
              <a:rPr lang="en-US"/>
              <a:t>s)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E54189-37E0-7CF5-FC0D-73207ABBEE06}"/>
              </a:ext>
            </a:extLst>
          </p:cNvPr>
          <p:cNvSpPr txBox="1"/>
          <p:nvPr/>
        </p:nvSpPr>
        <p:spPr>
          <a:xfrm>
            <a:off x="1374144" y="5459389"/>
            <a:ext cx="4941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Disproportionately affected Black and Hispanic communities (almost 4 times others), with disparities in both, case demographics and vaccine distributions. 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F19A78A0-7FC4-60EC-B50F-72631B211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009" y="4302160"/>
            <a:ext cx="571951" cy="571951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31B838F-6869-695F-64C7-8AD36FB7B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009" y="5640153"/>
            <a:ext cx="571951" cy="571951"/>
          </a:xfrm>
          <a:prstGeom prst="rect">
            <a:avLst/>
          </a:prstGeom>
        </p:spPr>
      </p:pic>
      <p:pic>
        <p:nvPicPr>
          <p:cNvPr id="5127" name="Picture 5126">
            <a:extLst>
              <a:ext uri="{FF2B5EF4-FFF2-40B4-BE49-F238E27FC236}">
                <a16:creationId xmlns:a16="http://schemas.microsoft.com/office/drawing/2014/main" id="{88E4FF69-BCBC-5104-43E4-239CB037D8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009" y="2899646"/>
            <a:ext cx="569814" cy="569814"/>
          </a:xfrm>
          <a:prstGeom prst="rect">
            <a:avLst/>
          </a:prstGeom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24CF8BB-D923-757A-C075-93517475B6CB}"/>
              </a:ext>
            </a:extLst>
          </p:cNvPr>
          <p:cNvSpPr/>
          <p:nvPr/>
        </p:nvSpPr>
        <p:spPr>
          <a:xfrm>
            <a:off x="7828457" y="2811870"/>
            <a:ext cx="2178691" cy="1931783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SGM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issues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10380250-72C4-18E3-6B32-DD0C260AE55A}"/>
              </a:ext>
            </a:extLst>
          </p:cNvPr>
          <p:cNvSpPr/>
          <p:nvPr/>
        </p:nvSpPr>
        <p:spPr>
          <a:xfrm>
            <a:off x="7828457" y="4307744"/>
            <a:ext cx="2178682" cy="202717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Partisan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politics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D213E49-E4AB-C14D-1A44-E717DD816221}"/>
              </a:ext>
            </a:extLst>
          </p:cNvPr>
          <p:cNvSpPr/>
          <p:nvPr/>
        </p:nvSpPr>
        <p:spPr>
          <a:xfrm>
            <a:off x="9323809" y="2811870"/>
            <a:ext cx="2174182" cy="193143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Race and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globalism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CF01A1B8-E6B8-D75E-E09E-09D3AE99C65F}"/>
              </a:ext>
            </a:extLst>
          </p:cNvPr>
          <p:cNvSpPr/>
          <p:nvPr/>
        </p:nvSpPr>
        <p:spPr>
          <a:xfrm>
            <a:off x="9323809" y="4307744"/>
            <a:ext cx="2173175" cy="2026262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Public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health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86DDDB9C-F720-6F86-8425-E7C8DDFB607D}"/>
              </a:ext>
            </a:extLst>
          </p:cNvPr>
          <p:cNvSpPr/>
          <p:nvPr/>
        </p:nvSpPr>
        <p:spPr>
          <a:xfrm>
            <a:off x="8494902" y="3258495"/>
            <a:ext cx="2417018" cy="253310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Mpox</a:t>
            </a:r>
            <a:endParaRPr lang="en-US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38" name="TextBox 5137">
            <a:extLst>
              <a:ext uri="{FF2B5EF4-FFF2-40B4-BE49-F238E27FC236}">
                <a16:creationId xmlns:a16="http://schemas.microsoft.com/office/drawing/2014/main" id="{25A7733F-48DF-3182-44B7-279FB77989C2}"/>
              </a:ext>
            </a:extLst>
          </p:cNvPr>
          <p:cNvSpPr txBox="1"/>
          <p:nvPr/>
        </p:nvSpPr>
        <p:spPr>
          <a:xfrm>
            <a:off x="7487258" y="1206782"/>
            <a:ext cx="448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Analysis of social media discourse surrounding the epidemic reveals a pervasive prevalence of stigma, moral blame and ridicule, concerns for safety and misinformation. </a:t>
            </a:r>
          </a:p>
        </p:txBody>
      </p:sp>
      <p:pic>
        <p:nvPicPr>
          <p:cNvPr id="5159" name="Graphic 5158">
            <a:extLst>
              <a:ext uri="{FF2B5EF4-FFF2-40B4-BE49-F238E27FC236}">
                <a16:creationId xmlns:a16="http://schemas.microsoft.com/office/drawing/2014/main" id="{1F6287EC-6A8D-7582-DE87-E4412D8AA0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83069" y="1442969"/>
            <a:ext cx="804189" cy="553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C0B802-9C28-E46D-3520-29FA5C708C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ABCF4-5116-1089-5FBB-82CEE83261EE}"/>
              </a:ext>
            </a:extLst>
          </p:cNvPr>
          <p:cNvSpPr/>
          <p:nvPr/>
        </p:nvSpPr>
        <p:spPr>
          <a:xfrm>
            <a:off x="1505120" y="1084741"/>
            <a:ext cx="9086006" cy="51865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Sagona Book" panose="02020503050505020204" pitchFamily="18" charset="0"/>
              </a:rPr>
              <a:t>Was</a:t>
            </a:r>
            <a:r>
              <a:rPr lang="en-US">
                <a:solidFill>
                  <a:schemeClr val="tx1"/>
                </a:solidFill>
                <a:latin typeface="Sagona Book" panose="02020503050505020204" pitchFamily="18" charset="0"/>
              </a:rPr>
              <a:t> the Mpox news discourse politicized?</a:t>
            </a:r>
          </a:p>
          <a:p>
            <a:pPr algn="ctr"/>
            <a:endParaRPr lang="en-US">
              <a:solidFill>
                <a:schemeClr val="tx1"/>
              </a:solidFill>
              <a:latin typeface="Sagona Book" panose="02020503050505020204" pitchFamily="18" charset="0"/>
            </a:endParaRPr>
          </a:p>
          <a:p>
            <a:pPr algn="ctr"/>
            <a:r>
              <a:rPr lang="en-US">
                <a:solidFill>
                  <a:schemeClr val="tx1"/>
                </a:solidFill>
                <a:latin typeface="Sagona Book" panose="02020503050505020204" pitchFamily="18" charset="0"/>
              </a:rPr>
              <a:t>If yes, how do we </a:t>
            </a:r>
            <a:r>
              <a:rPr lang="en-US" b="1">
                <a:solidFill>
                  <a:schemeClr val="tx1"/>
                </a:solidFill>
                <a:latin typeface="Sagona Book" panose="02020503050505020204" pitchFamily="18" charset="0"/>
              </a:rPr>
              <a:t>measure</a:t>
            </a:r>
            <a:r>
              <a:rPr lang="en-US">
                <a:solidFill>
                  <a:schemeClr val="tx1"/>
                </a:solidFill>
                <a:latin typeface="Sagona Book" panose="02020503050505020204" pitchFamily="18" charset="0"/>
              </a:rPr>
              <a:t> it?</a:t>
            </a:r>
          </a:p>
          <a:p>
            <a:pPr algn="ctr"/>
            <a:endParaRPr lang="en-US">
              <a:solidFill>
                <a:schemeClr val="tx1"/>
              </a:solidFill>
              <a:latin typeface="Sagona Book" panose="02020503050505020204" pitchFamily="18" charset="0"/>
            </a:endParaRPr>
          </a:p>
          <a:p>
            <a:pPr algn="ctr"/>
            <a:r>
              <a:rPr lang="en-US" b="1">
                <a:solidFill>
                  <a:schemeClr val="tx1"/>
                </a:solidFill>
                <a:latin typeface="Sagona Book" panose="02020503050505020204" pitchFamily="18" charset="0"/>
              </a:rPr>
              <a:t>When</a:t>
            </a:r>
            <a:r>
              <a:rPr lang="en-US">
                <a:solidFill>
                  <a:schemeClr val="tx1"/>
                </a:solidFill>
                <a:latin typeface="Sagona Book" panose="02020503050505020204" pitchFamily="18" charset="0"/>
              </a:rPr>
              <a:t> did the Mpox discourse become politicized (dynamics)?</a:t>
            </a:r>
          </a:p>
          <a:p>
            <a:pPr algn="ctr"/>
            <a:endParaRPr lang="en-US">
              <a:solidFill>
                <a:schemeClr val="tx1"/>
              </a:solidFill>
              <a:latin typeface="Sagona Book" panose="02020503050505020204" pitchFamily="18" charset="0"/>
            </a:endParaRPr>
          </a:p>
          <a:p>
            <a:pPr algn="ctr"/>
            <a:r>
              <a:rPr lang="en-US" b="1">
                <a:solidFill>
                  <a:schemeClr val="tx1"/>
                </a:solidFill>
                <a:latin typeface="Sagona Book" panose="02020503050505020204" pitchFamily="18" charset="0"/>
              </a:rPr>
              <a:t>How </a:t>
            </a:r>
            <a:r>
              <a:rPr lang="en-US">
                <a:solidFill>
                  <a:schemeClr val="tx1"/>
                </a:solidFill>
                <a:latin typeface="Sagona Book" panose="02020503050505020204" pitchFamily="18" charset="0"/>
              </a:rPr>
              <a:t>did the Mpox discourse get politicized (characteristic frames)?</a:t>
            </a:r>
          </a:p>
          <a:p>
            <a:pPr algn="ctr"/>
            <a:endParaRPr lang="en-US">
              <a:solidFill>
                <a:schemeClr val="tx1"/>
              </a:solidFill>
              <a:latin typeface="Sagona Book" panose="02020503050505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5477E-683D-FACA-2660-515A51751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584" y="5962101"/>
            <a:ext cx="661416" cy="895899"/>
          </a:xfrm>
        </p:spPr>
        <p:txBody>
          <a:bodyPr/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67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5129" grpId="0" animBg="1"/>
      <p:bldP spid="5130" grpId="0" animBg="1"/>
      <p:bldP spid="5131" grpId="0" animBg="1"/>
      <p:bldP spid="5132" grpId="0" animBg="1"/>
      <p:bldP spid="5133" grpId="0" animBg="1"/>
      <p:bldP spid="5138" grpId="0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6007F80-3120-CCE7-A53B-351E2DAACD5F}"/>
              </a:ext>
            </a:extLst>
          </p:cNvPr>
          <p:cNvSpPr txBox="1"/>
          <p:nvPr/>
        </p:nvSpPr>
        <p:spPr>
          <a:xfrm>
            <a:off x="40914" y="61584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+mj-lt"/>
              </a:rPr>
              <a:t>Mpox news dataset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FBA90-45A8-B871-2DEE-73A9C6468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584" y="5962101"/>
            <a:ext cx="661416" cy="895899"/>
          </a:xfrm>
        </p:spPr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DBC12-F240-E1C1-7123-62940F89BF8B}"/>
              </a:ext>
            </a:extLst>
          </p:cNvPr>
          <p:cNvSpPr txBox="1"/>
          <p:nvPr/>
        </p:nvSpPr>
        <p:spPr>
          <a:xfrm>
            <a:off x="303007" y="1964475"/>
            <a:ext cx="3039004" cy="3554819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/>
              <a:t>7721 articles</a:t>
            </a:r>
          </a:p>
          <a:p>
            <a:pPr algn="ctr"/>
            <a:r>
              <a:rPr lang="en-US" sz="2100" b="1"/>
              <a:t>obtained from </a:t>
            </a:r>
            <a:r>
              <a:rPr lang="en-US" sz="2100" b="1" err="1"/>
              <a:t>Mediacloud</a:t>
            </a:r>
            <a:endParaRPr lang="en-US" sz="2100" b="1"/>
          </a:p>
          <a:p>
            <a:pPr algn="ctr"/>
            <a:endParaRPr lang="en-US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/>
              <a:t>Containing the word “monkeypox” or “mpox”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/>
              <a:t>From 249 national level news outlets in the US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/>
              <a:t>Published between 1</a:t>
            </a:r>
            <a:r>
              <a:rPr lang="en-US" sz="1500" baseline="30000"/>
              <a:t>st</a:t>
            </a:r>
            <a:r>
              <a:rPr lang="en-US" sz="1500"/>
              <a:t> May 2022 and 31</a:t>
            </a:r>
            <a:r>
              <a:rPr lang="en-US" sz="1500" baseline="30000"/>
              <a:t>st</a:t>
            </a:r>
            <a:r>
              <a:rPr lang="en-US" sz="1500"/>
              <a:t> October 2022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/>
              <a:t>Dataset gathered in October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54D7B-D62E-8759-1AA1-FFB44F1B3B06}"/>
              </a:ext>
            </a:extLst>
          </p:cNvPr>
          <p:cNvSpPr txBox="1"/>
          <p:nvPr/>
        </p:nvSpPr>
        <p:spPr>
          <a:xfrm>
            <a:off x="3963305" y="2718523"/>
            <a:ext cx="1850824" cy="1846659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/>
              <a:t>5756 articles scraped from newspaper4k</a:t>
            </a:r>
          </a:p>
          <a:p>
            <a:pPr algn="ctr"/>
            <a:endParaRPr lang="en-US"/>
          </a:p>
          <a:p>
            <a:pPr algn="ctr"/>
            <a:r>
              <a:rPr lang="en-US" sz="1500"/>
              <a:t>Obtained texts, keywords and authors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D35E9-D2B7-98B6-9D8B-7354ADCEE07D}"/>
              </a:ext>
            </a:extLst>
          </p:cNvPr>
          <p:cNvSpPr txBox="1"/>
          <p:nvPr/>
        </p:nvSpPr>
        <p:spPr>
          <a:xfrm>
            <a:off x="6435423" y="2195307"/>
            <a:ext cx="3039004" cy="3093154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/>
              <a:t>4142 articles after processing</a:t>
            </a:r>
          </a:p>
          <a:p>
            <a:pPr algn="ctr"/>
            <a:endParaRPr lang="en-US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/>
              <a:t>Excluding articles with very low or very high word-count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/>
              <a:t>Excluding briefings, memos etc.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/>
              <a:t>Excluding articles from </a:t>
            </a:r>
            <a:r>
              <a:rPr lang="en-US" sz="1500" err="1"/>
              <a:t>Assosciated</a:t>
            </a:r>
            <a:r>
              <a:rPr lang="en-US" sz="1500"/>
              <a:t> Press, Reuters or the Wired since they are meant to be centralized and “informative”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24E28-8083-8992-3335-97992AF0E0FF}"/>
              </a:ext>
            </a:extLst>
          </p:cNvPr>
          <p:cNvSpPr txBox="1"/>
          <p:nvPr/>
        </p:nvSpPr>
        <p:spPr>
          <a:xfrm>
            <a:off x="10095721" y="2556944"/>
            <a:ext cx="1850824" cy="2369880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/>
              <a:t>594 articles chosen for annotation</a:t>
            </a:r>
          </a:p>
          <a:p>
            <a:pPr algn="ctr"/>
            <a:endParaRPr lang="en-US" sz="2200" b="1"/>
          </a:p>
          <a:p>
            <a:pPr algn="ctr"/>
            <a:r>
              <a:rPr lang="en-US" sz="1500"/>
              <a:t>From outlets for whom we have partisan leaning information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168AA27-04D3-E4BF-AE9E-75D137F518F0}"/>
              </a:ext>
            </a:extLst>
          </p:cNvPr>
          <p:cNvSpPr/>
          <p:nvPr/>
        </p:nvSpPr>
        <p:spPr>
          <a:xfrm>
            <a:off x="3382471" y="3609048"/>
            <a:ext cx="564650" cy="25894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32379E7-56E1-83D6-2D0C-C2E6C4AA69EE}"/>
              </a:ext>
            </a:extLst>
          </p:cNvPr>
          <p:cNvSpPr/>
          <p:nvPr/>
        </p:nvSpPr>
        <p:spPr>
          <a:xfrm>
            <a:off x="5854589" y="3609047"/>
            <a:ext cx="564650" cy="25894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1A6B992-6E5A-ACA3-34B5-88C056DE1DE7}"/>
              </a:ext>
            </a:extLst>
          </p:cNvPr>
          <p:cNvSpPr/>
          <p:nvPr/>
        </p:nvSpPr>
        <p:spPr>
          <a:xfrm>
            <a:off x="9502749" y="3609046"/>
            <a:ext cx="564650" cy="25894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6007F80-3120-CCE7-A53B-351E2DAACD5F}"/>
              </a:ext>
            </a:extLst>
          </p:cNvPr>
          <p:cNvSpPr txBox="1"/>
          <p:nvPr/>
        </p:nvSpPr>
        <p:spPr>
          <a:xfrm>
            <a:off x="0" y="89811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+mj-lt"/>
              </a:rPr>
              <a:t>Methods </a:t>
            </a:r>
          </a:p>
          <a:p>
            <a:pPr algn="ctr"/>
            <a:r>
              <a:rPr lang="en-US" sz="2500">
                <a:latin typeface="+mj-lt"/>
              </a:rPr>
              <a:t>Applied Thematic Analysis (Guest et al 2012)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FBA90-45A8-B871-2DEE-73A9C6468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1639" y="5962101"/>
            <a:ext cx="661416" cy="895899"/>
          </a:xfrm>
        </p:spPr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BA5B0D-EC49-7680-8E08-3A9EC37E7431}"/>
              </a:ext>
            </a:extLst>
          </p:cNvPr>
          <p:cNvSpPr txBox="1"/>
          <p:nvPr/>
        </p:nvSpPr>
        <p:spPr>
          <a:xfrm>
            <a:off x="294914" y="1348574"/>
            <a:ext cx="1663359" cy="2077492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/>
              <a:t>Planning and preparation</a:t>
            </a:r>
          </a:p>
          <a:p>
            <a:pPr algn="ctr"/>
            <a:endParaRPr lang="en-US" b="1"/>
          </a:p>
          <a:p>
            <a:pPr algn="ctr"/>
            <a:r>
              <a:rPr lang="en-US" sz="1500"/>
              <a:t>Defining research objectives, questions and theoretical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E9626-5959-869C-FBB4-DD2AA0AF392B}"/>
              </a:ext>
            </a:extLst>
          </p:cNvPr>
          <p:cNvSpPr txBox="1"/>
          <p:nvPr/>
        </p:nvSpPr>
        <p:spPr>
          <a:xfrm>
            <a:off x="2584959" y="1348573"/>
            <a:ext cx="1582439" cy="2077492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/>
              <a:t>Data </a:t>
            </a:r>
          </a:p>
          <a:p>
            <a:pPr algn="ctr"/>
            <a:r>
              <a:rPr lang="en-US" b="1"/>
              <a:t>Gathering</a:t>
            </a:r>
          </a:p>
          <a:p>
            <a:pPr algn="ctr"/>
            <a:endParaRPr lang="en-US" b="1"/>
          </a:p>
          <a:p>
            <a:pPr algn="ctr"/>
            <a:r>
              <a:rPr lang="en-US" sz="1500"/>
              <a:t>Obtaining and processing data, choosing a subset and defining scope for annotation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B17B7-C0CF-EF48-F3B3-4565DE29F5BC}"/>
              </a:ext>
            </a:extLst>
          </p:cNvPr>
          <p:cNvSpPr txBox="1"/>
          <p:nvPr/>
        </p:nvSpPr>
        <p:spPr>
          <a:xfrm>
            <a:off x="4794085" y="1355034"/>
            <a:ext cx="1744280" cy="2077492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/>
              <a:t>First level analysis</a:t>
            </a:r>
          </a:p>
          <a:p>
            <a:pPr algn="ctr"/>
            <a:endParaRPr lang="en-US"/>
          </a:p>
          <a:p>
            <a:pPr algn="ctr"/>
            <a:r>
              <a:rPr lang="en-US" sz="1500"/>
              <a:t>Data familiarization</a:t>
            </a:r>
          </a:p>
          <a:p>
            <a:pPr algn="ctr"/>
            <a:r>
              <a:rPr lang="en-US" sz="1500"/>
              <a:t>Preliminary coding</a:t>
            </a:r>
          </a:p>
          <a:p>
            <a:pPr algn="ctr"/>
            <a:r>
              <a:rPr lang="en-US" sz="1500"/>
              <a:t>Conceptualizing the ways in which Mpox was politicized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B1EF4-DF9B-1F67-319E-7CFC3DCB1ABC}"/>
              </a:ext>
            </a:extLst>
          </p:cNvPr>
          <p:cNvSpPr txBox="1"/>
          <p:nvPr/>
        </p:nvSpPr>
        <p:spPr>
          <a:xfrm>
            <a:off x="7187316" y="1355034"/>
            <a:ext cx="2051777" cy="2077492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/>
              <a:t>Second level analysis</a:t>
            </a:r>
          </a:p>
          <a:p>
            <a:pPr algn="ctr"/>
            <a:endParaRPr lang="en-US"/>
          </a:p>
          <a:p>
            <a:pPr algn="ctr"/>
            <a:r>
              <a:rPr lang="en-US" sz="1500"/>
              <a:t>Hierarchically identifying:</a:t>
            </a:r>
          </a:p>
          <a:p>
            <a:pPr algn="ctr"/>
            <a:r>
              <a:rPr lang="en-US" sz="1500"/>
              <a:t>Politicized articles</a:t>
            </a:r>
          </a:p>
          <a:p>
            <a:pPr algn="ctr"/>
            <a:r>
              <a:rPr lang="en-US" sz="1500"/>
              <a:t>7 politicized frames</a:t>
            </a:r>
          </a:p>
          <a:p>
            <a:pPr algn="ctr"/>
            <a:r>
              <a:rPr lang="en-US" sz="1500"/>
              <a:t>“Progressive”, “neutral” and “conservative” slants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A2CBC-1928-6490-829C-8AB3098C65B0}"/>
              </a:ext>
            </a:extLst>
          </p:cNvPr>
          <p:cNvSpPr txBox="1"/>
          <p:nvPr/>
        </p:nvSpPr>
        <p:spPr>
          <a:xfrm>
            <a:off x="9888044" y="1356299"/>
            <a:ext cx="1926327" cy="2031325"/>
          </a:xfrm>
          <a:prstGeom prst="rect">
            <a:avLst/>
          </a:prstGeom>
          <a:solidFill>
            <a:srgbClr val="E95A0D">
              <a:alpha val="3098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/>
              <a:t>Third level analysis</a:t>
            </a:r>
          </a:p>
          <a:p>
            <a:pPr algn="ctr"/>
            <a:endParaRPr lang="en-US"/>
          </a:p>
          <a:p>
            <a:pPr algn="ctr"/>
            <a:r>
              <a:rPr lang="en-US" sz="1500"/>
              <a:t>Statistical descriptions of the annotations</a:t>
            </a:r>
          </a:p>
          <a:p>
            <a:pPr algn="ctr"/>
            <a:r>
              <a:rPr lang="en-US" sz="1500"/>
              <a:t>Visualizing dynamics and trends in the data</a:t>
            </a:r>
          </a:p>
          <a:p>
            <a:pPr algn="ctr"/>
            <a:r>
              <a:rPr lang="en-US" sz="1500"/>
              <a:t>Mathematically modelling the process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9CD29B0-83EF-81D3-342E-A5B35F3ABDC3}"/>
              </a:ext>
            </a:extLst>
          </p:cNvPr>
          <p:cNvSpPr/>
          <p:nvPr/>
        </p:nvSpPr>
        <p:spPr>
          <a:xfrm>
            <a:off x="1994022" y="2329739"/>
            <a:ext cx="564650" cy="25894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26F8604-4BF7-7FDC-CE62-40833399F6AD}"/>
              </a:ext>
            </a:extLst>
          </p:cNvPr>
          <p:cNvSpPr/>
          <p:nvPr/>
        </p:nvSpPr>
        <p:spPr>
          <a:xfrm>
            <a:off x="4203147" y="2329738"/>
            <a:ext cx="564650" cy="25894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B7D8BBC-685A-518C-4CC7-8202559FFDB2}"/>
              </a:ext>
            </a:extLst>
          </p:cNvPr>
          <p:cNvSpPr/>
          <p:nvPr/>
        </p:nvSpPr>
        <p:spPr>
          <a:xfrm>
            <a:off x="6590298" y="2328970"/>
            <a:ext cx="564650" cy="25894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E4EC893-5BC0-3303-AFE4-853C4A170E21}"/>
              </a:ext>
            </a:extLst>
          </p:cNvPr>
          <p:cNvSpPr/>
          <p:nvPr/>
        </p:nvSpPr>
        <p:spPr>
          <a:xfrm>
            <a:off x="9291026" y="2336200"/>
            <a:ext cx="564650" cy="25894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47BFA-3EFB-6985-03EB-11712D004C41}"/>
              </a:ext>
            </a:extLst>
          </p:cNvPr>
          <p:cNvSpPr txBox="1"/>
          <p:nvPr/>
        </p:nvSpPr>
        <p:spPr>
          <a:xfrm>
            <a:off x="294914" y="3603007"/>
            <a:ext cx="118026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/>
              <a:t>Annotation on 594 articles were conducted by a rater (R1). The thematic analysis was inductive, latent, </a:t>
            </a:r>
            <a:r>
              <a:rPr lang="en-US" b="1"/>
              <a:t>interpretive</a:t>
            </a:r>
            <a:r>
              <a:rPr lang="en-US"/>
              <a:t> and utilized a codebook approach. Each article was a unit of classification and could feature multiple themes (</a:t>
            </a:r>
            <a:r>
              <a:rPr lang="en-US" b="1"/>
              <a:t>one-to-many classification</a:t>
            </a:r>
            <a:r>
              <a:rPr lang="en-US"/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/>
              <a:t>Annotation of a subset (10-25%) of the articles were conducted by a second rater (R2) to ensure reliability.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/>
              <a:t>Inter-rater agreement score (R1-R2): </a:t>
            </a:r>
            <a:r>
              <a:rPr lang="en-US" b="1"/>
              <a:t>89%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/>
              <a:t>Inter-rater reliability score (Kohen’s kappa R1-R2): </a:t>
            </a:r>
            <a:r>
              <a:rPr lang="en-US" b="1"/>
              <a:t>0.75 (substantial) </a:t>
            </a:r>
          </a:p>
          <a:p>
            <a:pPr lvl="1" algn="just"/>
            <a:endParaRPr 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/>
              <a:t>Annotation of another subset (20%) of the articles was conducted by an LM-classifier (R3) which was trained on the other 80% (Model: DeBERTa-v2-xlarge)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/>
              <a:t>Inter-rater agreement score (R1-R3): </a:t>
            </a:r>
            <a:r>
              <a:rPr lang="en-US" b="1"/>
              <a:t>85%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/>
              <a:t>Inter-rater reliability score (Kohen’s kappa R1-R3): </a:t>
            </a:r>
            <a:r>
              <a:rPr lang="en-US" b="1"/>
              <a:t>0.69 (substantial) </a:t>
            </a:r>
          </a:p>
        </p:txBody>
      </p:sp>
    </p:spTree>
    <p:extLst>
      <p:ext uri="{BB962C8B-B14F-4D97-AF65-F5344CB8AC3E}">
        <p14:creationId xmlns:p14="http://schemas.microsoft.com/office/powerpoint/2010/main" val="13939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DBFE59-4D48-2E77-B9FB-67747F802999}"/>
              </a:ext>
            </a:extLst>
          </p:cNvPr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+mj-lt"/>
              </a:rPr>
              <a:t>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9832A-6FC9-C0F3-3035-7921FE2A851B}"/>
              </a:ext>
            </a:extLst>
          </p:cNvPr>
          <p:cNvSpPr txBox="1"/>
          <p:nvPr/>
        </p:nvSpPr>
        <p:spPr>
          <a:xfrm>
            <a:off x="6336538" y="631179"/>
            <a:ext cx="575074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>
                <a:latin typeface="Gill Sans Nova" panose="020B0602020104020203" pitchFamily="34" charset="0"/>
              </a:rPr>
              <a:t>Was the Mpox discourse politicized? </a:t>
            </a:r>
          </a:p>
          <a:p>
            <a:pPr algn="ctr">
              <a:defRPr/>
            </a:pPr>
            <a:r>
              <a:rPr lang="en-US" sz="2200">
                <a:latin typeface="Gill Sans Nova" panose="020B0602020104020203" pitchFamily="34" charset="0"/>
              </a:rPr>
              <a:t>If yes, when did it get politicized?</a:t>
            </a:r>
            <a:endParaRPr kumimoji="0" lang="en-US" sz="2200" u="none" strike="noStrike" kern="1200" cap="none" spc="0" normalizeH="0" baseline="0" noProof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" panose="020B0602020104020203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Green dotted lines indicate the dates when the first case was identified in the US, when WHO declared an emergency, and when CDC declared an emergency </a:t>
            </a:r>
          </a:p>
          <a:p>
            <a:pPr algn="just"/>
            <a:endParaRPr lang="en-US" sz="2400" b="1">
              <a:latin typeface="Gill Sans Nova" panose="020B06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Gill Sans Nova" panose="020B0602020104020203" pitchFamily="34" charset="0"/>
              </a:rPr>
              <a:t>61.6% of all articles featured politicized frames.</a:t>
            </a:r>
          </a:p>
          <a:p>
            <a:pPr algn="just"/>
            <a:endParaRPr lang="en-US" sz="2000">
              <a:latin typeface="Gill Sans Nova" panose="020B06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Gill Sans Nova" panose="020B0602020104020203" pitchFamily="34" charset="0"/>
              </a:rPr>
              <a:t>Articles were not politicized in the initial few weeks of reporting.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latin typeface="Gill Sans Nova" panose="020B06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Gill Sans Nova" panose="020B0602020104020203" pitchFamily="34" charset="0"/>
              </a:rPr>
              <a:t>However, once articles got politicized, it became a consistent feature of the discourse and only increased in its extent.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latin typeface="Gill Sans Nova" panose="020B06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Gill Sans Nova" panose="020B0602020104020203" pitchFamily="34" charset="0"/>
              </a:rPr>
              <a:t>Towards, the final few weeks almost all articles were politicized.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>
              <a:latin typeface="Gill Sans Nova" panose="020B06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>
                <a:latin typeface="Gill Sans Nova" panose="020B0602020104020203" pitchFamily="34" charset="0"/>
              </a:rPr>
              <a:t>The LM-classifier also captured these trends.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066356-9E71-2886-132D-71522A129FAD}"/>
              </a:ext>
            </a:extLst>
          </p:cNvPr>
          <p:cNvGrpSpPr/>
          <p:nvPr/>
        </p:nvGrpSpPr>
        <p:grpSpPr>
          <a:xfrm>
            <a:off x="-1" y="631179"/>
            <a:ext cx="5886557" cy="6226820"/>
            <a:chOff x="-1" y="631179"/>
            <a:chExt cx="5886557" cy="62268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218324-B56C-A05F-1EED-E9615DE9B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631179"/>
              <a:ext cx="5886557" cy="622682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3C30B9-4D2B-67B1-295F-25B7479BA140}"/>
                </a:ext>
              </a:extLst>
            </p:cNvPr>
            <p:cNvSpPr txBox="1"/>
            <p:nvPr/>
          </p:nvSpPr>
          <p:spPr>
            <a:xfrm rot="16200000">
              <a:off x="-332899" y="3667644"/>
              <a:ext cx="136096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4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687460-232F-DCAB-C7CC-2D7E5008093A}"/>
              </a:ext>
            </a:extLst>
          </p:cNvPr>
          <p:cNvGrpSpPr/>
          <p:nvPr/>
        </p:nvGrpSpPr>
        <p:grpSpPr>
          <a:xfrm>
            <a:off x="6305442" y="631177"/>
            <a:ext cx="5886557" cy="6226821"/>
            <a:chOff x="6305442" y="631179"/>
            <a:chExt cx="5886557" cy="622682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FB6833-AF63-535D-0434-858E8E261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5442" y="631179"/>
              <a:ext cx="5886557" cy="622682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38FC8A-03AC-8EA0-EC8F-BB873195582E}"/>
                </a:ext>
              </a:extLst>
            </p:cNvPr>
            <p:cNvSpPr txBox="1"/>
            <p:nvPr/>
          </p:nvSpPr>
          <p:spPr>
            <a:xfrm rot="16200000">
              <a:off x="5965891" y="3734984"/>
              <a:ext cx="136096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400">
                <a:solidFill>
                  <a:schemeClr val="bg1"/>
                </a:solidFill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036704-B7BB-F5A2-F48C-00AFBFB8D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7794" y="6133763"/>
            <a:ext cx="604205" cy="724237"/>
          </a:xfrm>
        </p:spPr>
        <p:txBody>
          <a:bodyPr/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9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9AA5A-3F9D-9CD8-0A5E-C31ACEA7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9D1E-937E-0092-BE8D-A50E065806C7}"/>
              </a:ext>
            </a:extLst>
          </p:cNvPr>
          <p:cNvSpPr txBox="1"/>
          <p:nvPr/>
        </p:nvSpPr>
        <p:spPr>
          <a:xfrm>
            <a:off x="0" y="20742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+mj-lt"/>
              </a:rPr>
              <a:t>Results</a:t>
            </a:r>
          </a:p>
          <a:p>
            <a:pPr algn="ctr"/>
            <a:r>
              <a:rPr lang="en-US" sz="2200">
                <a:latin typeface="+mj-lt"/>
              </a:rPr>
              <a:t>How was it politicized? What were the prominent frames?</a:t>
            </a:r>
            <a:endParaRPr lang="en-US" sz="30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5B6271-7BF5-88C6-35B1-BE0C4046095E}"/>
              </a:ext>
            </a:extLst>
          </p:cNvPr>
          <p:cNvSpPr txBox="1"/>
          <p:nvPr/>
        </p:nvSpPr>
        <p:spPr>
          <a:xfrm>
            <a:off x="3648159" y="5642405"/>
            <a:ext cx="4895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Assessment of the nature and severity of the Mpox epidemic and views on the appropriate mode of action </a:t>
            </a:r>
            <a:endParaRPr lang="en-US" sz="2000">
              <a:solidFill>
                <a:srgbClr val="000000"/>
              </a:solidFill>
              <a:latin typeface="Sagona Book" panose="02020503050505020204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0401C27-3FBD-DE34-D185-E221E2A16759}"/>
              </a:ext>
            </a:extLst>
          </p:cNvPr>
          <p:cNvSpPr txBox="1">
            <a:spLocks/>
          </p:cNvSpPr>
          <p:nvPr/>
        </p:nvSpPr>
        <p:spPr>
          <a:xfrm>
            <a:off x="8543840" y="5702288"/>
            <a:ext cx="1118049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000000"/>
                </a:solidFill>
              </a:rPr>
              <a:t>Prevalence</a:t>
            </a:r>
          </a:p>
          <a:p>
            <a:r>
              <a:rPr lang="en-US">
                <a:solidFill>
                  <a:srgbClr val="000000"/>
                </a:solidFill>
              </a:rPr>
              <a:t>38.1%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70425-9E71-8B7A-047F-CB9BC33860D1}"/>
              </a:ext>
            </a:extLst>
          </p:cNvPr>
          <p:cNvSpPr txBox="1"/>
          <p:nvPr/>
        </p:nvSpPr>
        <p:spPr>
          <a:xfrm>
            <a:off x="6320163" y="2176957"/>
            <a:ext cx="5364345" cy="2295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“Any and all panic about monkeypox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should be shrugged off, and maybe even laughed at.” 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solidFill>
                <a:srgbClr val="C0000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government should only be doing one thing: educating the public on the risks and allowing us to make our own choices from there”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BAFE5-5E8E-6353-91C0-E19CEEF4255B}"/>
              </a:ext>
            </a:extLst>
          </p:cNvPr>
          <p:cNvSpPr txBox="1"/>
          <p:nvPr/>
        </p:nvSpPr>
        <p:spPr>
          <a:xfrm>
            <a:off x="362707" y="2115557"/>
            <a:ext cx="5364343" cy="2511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“We need to respond aggressively up front, and with a lot of resources and a lot of attention up front, if we hope to curtail and contain”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declaration of a </a:t>
            </a:r>
            <a:r>
              <a:rPr lang="en-US">
                <a:solidFill>
                  <a:srgbClr val="0070C0"/>
                </a:solidFill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health emergency </a:t>
            </a:r>
            <a:r>
              <a:rPr lang="en-US" sz="18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should have come weeks ago — when cases were already surging and spreading in numerous countries” </a:t>
            </a:r>
            <a:endParaRPr lang="en-US" sz="3200" kern="100">
              <a:solidFill>
                <a:srgbClr val="0070C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3092B6-6DCF-06B2-991F-9B30863AA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3552" y="5582523"/>
            <a:ext cx="1015664" cy="101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9AA5A-3F9D-9CD8-0A5E-C31ACEA7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09D1E-937E-0092-BE8D-A50E065806C7}"/>
              </a:ext>
            </a:extLst>
          </p:cNvPr>
          <p:cNvSpPr txBox="1"/>
          <p:nvPr/>
        </p:nvSpPr>
        <p:spPr>
          <a:xfrm>
            <a:off x="0" y="20742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+mj-lt"/>
              </a:rPr>
              <a:t>Results</a:t>
            </a:r>
          </a:p>
          <a:p>
            <a:pPr algn="ctr"/>
            <a:r>
              <a:rPr lang="en-US" sz="2200">
                <a:latin typeface="+mj-lt"/>
              </a:rPr>
              <a:t>How was it politicized? What were the prominent frames?</a:t>
            </a:r>
            <a:endParaRPr lang="en-US" sz="3000"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0CBCD2-6CCA-AA7E-5705-F2DC72DAF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4615" y="5693466"/>
            <a:ext cx="913544" cy="913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5B6271-7BF5-88C6-35B1-BE0C4046095E}"/>
              </a:ext>
            </a:extLst>
          </p:cNvPr>
          <p:cNvSpPr txBox="1"/>
          <p:nvPr/>
        </p:nvSpPr>
        <p:spPr>
          <a:xfrm>
            <a:off x="3648159" y="5642405"/>
            <a:ext cx="4895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  <a:effectLst/>
                <a:latin typeface="Sagona Book" panose="02020503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Sexuality and gender as factors shaping the Mpox epidemic spreading and messaging</a:t>
            </a:r>
            <a:r>
              <a:rPr lang="en-US" sz="2000">
                <a:solidFill>
                  <a:srgbClr val="000000"/>
                </a:solidFill>
                <a:effectLst/>
                <a:latin typeface="Sagona Book" panose="02020503050505020204" pitchFamily="18" charset="0"/>
              </a:rPr>
              <a:t> </a:t>
            </a:r>
            <a:endParaRPr lang="en-US" sz="2000">
              <a:solidFill>
                <a:srgbClr val="000000"/>
              </a:solidFill>
              <a:latin typeface="Sagona Book" panose="02020503050505020204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0401C27-3FBD-DE34-D185-E221E2A16759}"/>
              </a:ext>
            </a:extLst>
          </p:cNvPr>
          <p:cNvSpPr txBox="1">
            <a:spLocks/>
          </p:cNvSpPr>
          <p:nvPr/>
        </p:nvSpPr>
        <p:spPr>
          <a:xfrm>
            <a:off x="8543840" y="5702288"/>
            <a:ext cx="1118049" cy="895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000000"/>
                </a:solidFill>
              </a:rPr>
              <a:t>Prevalence</a:t>
            </a:r>
          </a:p>
          <a:p>
            <a:r>
              <a:rPr lang="en-US">
                <a:solidFill>
                  <a:srgbClr val="000000"/>
                </a:solidFill>
              </a:rPr>
              <a:t>35.3%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70425-9E71-8B7A-047F-CB9BC33860D1}"/>
              </a:ext>
            </a:extLst>
          </p:cNvPr>
          <p:cNvSpPr txBox="1"/>
          <p:nvPr/>
        </p:nvSpPr>
        <p:spPr>
          <a:xfrm>
            <a:off x="6230283" y="1894266"/>
            <a:ext cx="5364345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chief vector of Monkeypox spread is sex between two men”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solidFill>
                <a:srgbClr val="C00000"/>
              </a:solidFill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kern="100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“Area Man Shocked To Have Contracted Monkeypox After 20-Man Birthday Orgy”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kern="100">
              <a:solidFill>
                <a:srgbClr val="C0000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>
                <a:solidFill>
                  <a:srgbClr val="C0000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“Yes, Fauci, Monkeypox Is a ‘Gay Disease’”</a:t>
            </a:r>
            <a:r>
              <a:rPr lang="en-US">
                <a:solidFill>
                  <a:srgbClr val="C00000"/>
                </a:solidFill>
                <a:effectLst/>
                <a:latin typeface="Gill Sans Nova" panose="020B0602020104020203" pitchFamily="34" charset="0"/>
              </a:rPr>
              <a:t> </a:t>
            </a:r>
            <a:endParaRPr lang="en-US" kern="100">
              <a:solidFill>
                <a:srgbClr val="C0000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BAFE5-5E8E-6353-91C0-E19CEEF4255B}"/>
              </a:ext>
            </a:extLst>
          </p:cNvPr>
          <p:cNvSpPr txBox="1"/>
          <p:nvPr/>
        </p:nvSpPr>
        <p:spPr>
          <a:xfrm>
            <a:off x="395927" y="2156132"/>
            <a:ext cx="5364343" cy="21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“One of the most important lessons is that we need to have a sex-positive approach to educating people”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GB" kern="100"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>
                <a:solidFill>
                  <a:srgbClr val="0070C0"/>
                </a:solidFill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1800">
                <a:solidFill>
                  <a:srgbClr val="0070C0"/>
                </a:solidFill>
                <a:effectLst/>
                <a:latin typeface="Gill Sans Nova" panose="020B06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need to be threading that needle between communicating to at-risk populations whilst not stigmatizing or discriminating against them" </a:t>
            </a:r>
            <a:endParaRPr lang="en-US" sz="3200" kern="100">
              <a:solidFill>
                <a:srgbClr val="0070C0"/>
              </a:solidFill>
              <a:effectLst/>
              <a:latin typeface="Gill Sans Nova" panose="020B06020201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64407_win32_SD_v20" id="{3EA9D323-E7D5-42E3-83AA-4E89B21FB6B6}" vid="{BDF16A16-3A0E-4332-958C-C5797045A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D8B1D1D-0064-435C-8533-29A36067B8E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16c05727-aa75-4e4a-9b5f-8a80a1165891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30e9df3-be65-4c73-a93b-d1236ebd677e"/>
    <ds:schemaRef ds:uri="71af3243-3dd4-4a8d-8c0d-dd76da1f02a5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8eec281-aaa3-4dae-ac9b-9a398b9215e7}" enabled="0" method="" siteId="{a8eec281-aaa3-4dae-ac9b-9a398b9215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1825</Words>
  <Application>Microsoft Macintosh PowerPoint</Application>
  <PresentationFormat>Widescreen</PresentationFormat>
  <Paragraphs>221</Paragraphs>
  <Slides>15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Courier New</vt:lpstr>
      <vt:lpstr>Gill Sans Nova</vt:lpstr>
      <vt:lpstr>Gill Sans Nova Light</vt:lpstr>
      <vt:lpstr>Sagona Book</vt:lpstr>
      <vt:lpstr>Times New Roman</vt:lpstr>
      <vt:lpstr>Custom</vt:lpstr>
      <vt:lpstr>Characterizing  and measuring politicization in the news  media coverage of Mpox  Sharaj Kunjar PhD student, Network Science Institute, Boston  Collaborators Rushali Mohbe, Claire Coffman Samuel V Scarpino, Brooke Foucault Welles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Summing up!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Characterizing  and measuring politicization in the news  media coverage of Mpox  Sharaj Kunjar PhD student, Network Science Institute, Boston  Collaborators Rushali Mohbe, Claire Coffman Samuel V Scarpino, Brooke Foucault Welles   </dc:title>
  <dc:creator/>
  <cp:revision>1</cp:revision>
  <dcterms:created xsi:type="dcterms:W3CDTF">2023-12-12T20:05:16Z</dcterms:created>
  <dcterms:modified xsi:type="dcterms:W3CDTF">2024-09-04T18:06:33Z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